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3" r:id="rId1"/>
  </p:sldMasterIdLst>
  <p:notesMasterIdLst>
    <p:notesMasterId r:id="rId29"/>
  </p:notesMasterIdLst>
  <p:handoutMasterIdLst>
    <p:handoutMasterId r:id="rId30"/>
  </p:handoutMasterIdLst>
  <p:sldIdLst>
    <p:sldId id="6904" r:id="rId2"/>
    <p:sldId id="359" r:id="rId3"/>
    <p:sldId id="6913" r:id="rId4"/>
    <p:sldId id="6912" r:id="rId5"/>
    <p:sldId id="6911" r:id="rId6"/>
    <p:sldId id="6910" r:id="rId7"/>
    <p:sldId id="6909" r:id="rId8"/>
    <p:sldId id="6908" r:id="rId9"/>
    <p:sldId id="6907" r:id="rId10"/>
    <p:sldId id="6906" r:id="rId11"/>
    <p:sldId id="6920" r:id="rId12"/>
    <p:sldId id="1147" r:id="rId13"/>
    <p:sldId id="6924" r:id="rId14"/>
    <p:sldId id="6898" r:id="rId15"/>
    <p:sldId id="6915" r:id="rId16"/>
    <p:sldId id="6916" r:id="rId17"/>
    <p:sldId id="6900" r:id="rId18"/>
    <p:sldId id="6918" r:id="rId19"/>
    <p:sldId id="6901" r:id="rId20"/>
    <p:sldId id="1125" r:id="rId21"/>
    <p:sldId id="6919" r:id="rId22"/>
    <p:sldId id="1148" r:id="rId23"/>
    <p:sldId id="286" r:id="rId24"/>
    <p:sldId id="6923" r:id="rId25"/>
    <p:sldId id="6914" r:id="rId26"/>
    <p:sldId id="350" r:id="rId27"/>
    <p:sldId id="692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005E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F327C-F8AA-1A97-9DFD-615007986ED0}" v="63" dt="2023-05-03T13:25:44.900"/>
    <p1510:client id="{0E8594A3-E1C4-4ABC-B60F-75A24591A089}" v="122" dt="2023-05-02T10:16:38.523"/>
    <p1510:client id="{123B06B1-8954-A0AC-F41C-954088F1D575}" v="29" dt="2023-05-03T06:55:29.287"/>
    <p1510:client id="{24993272-013B-0096-1BF1-74CB884502C1}" v="208" dt="2023-05-02T07:26:41.253"/>
    <p1510:client id="{2A78678C-35A4-301E-4709-D20745D7DB10}" v="6" dt="2023-05-02T11:00:57.665"/>
    <p1510:client id="{3373E24E-ACE3-AA40-8EE1-0C99A055DA9E}" v="41" dt="2023-05-03T10:49:50.534"/>
    <p1510:client id="{3650D66B-11D3-EF81-6712-7DFFB0646A12}" v="711" dt="2023-05-02T06:31:17.330"/>
    <p1510:client id="{4C167A24-9A8E-96DE-E7D6-0767080671C2}" v="119" dt="2023-05-03T06:59:28.708"/>
    <p1510:client id="{509C4B9C-C044-D6B8-B0C3-0095ECC67CCA}" v="673" dt="2023-05-03T06:22:05.462"/>
    <p1510:client id="{57DC504F-E5A5-E308-CD48-7640ECB34F65}" v="1091" dt="2023-05-03T05:27:05.772"/>
    <p1510:client id="{5A3D5997-8403-B452-3AFE-3D8F8DAE7C1F}" v="175" dt="2023-05-03T09:52:07.322"/>
    <p1510:client id="{5D8F39E9-C65C-391A-884E-88FFA02D42FF}" v="33" dt="2023-05-03T07:41:40.544"/>
    <p1510:client id="{6FB4123A-1954-4E5F-463C-4EFE04A0FD04}" v="12" dt="2023-05-03T07:00:41.851"/>
    <p1510:client id="{744AA96C-FCAE-497C-8202-AE49DA2574E4}" v="4" dt="2022-10-01T11:07:39.561"/>
    <p1510:client id="{8D400967-7095-23EA-BA2A-57EDF5ABABAB}" v="904" dt="2023-05-03T05:37:36.691"/>
    <p1510:client id="{92B77526-9EBA-1ED6-A4CD-CD55E9E21714}" v="962" dt="2023-05-02T10:05:37.102"/>
    <p1510:client id="{980DF468-B1C5-1065-F04D-FA26A639F615}" v="579" dt="2023-05-03T09:35:32.375"/>
    <p1510:client id="{BCAF717D-4F47-04E3-3ABF-DC0FA31FE14A}" v="30" dt="2023-05-02T10:41:27.141"/>
    <p1510:client id="{BFABF0A8-2A99-49B5-AA4C-2EFF8A87F92A}" v="5" dt="2022-10-01T08:47:53.853"/>
    <p1510:client id="{E9ED0CC1-2A22-BE00-1389-B6C516DF8366}" v="49" dt="2023-05-02T10:36:11.086"/>
    <p1510:client id="{F850B631-BEC5-2023-0CE1-72BB204E175A}" v="579" dt="2023-05-02T06:53:10.480"/>
    <p1510:client id="{FCD23A43-E392-3630-980D-AFD3375365E3}" v="103" dt="2023-05-02T10:39:12.315"/>
    <p1510:client id="{FDB961DD-B811-0A7C-FFEE-757EA4E056D3}" v="328" dt="2023-05-03T06:42:05.928"/>
  </p1510:revLst>
</p1510:revInfo>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jal Singhal" userId="S::pranjal_singhal@isb.edu::5acd22d9-8cb6-4cde-9a3d-d8584b7718f0" providerId="AD" clId="Web-{3650D66B-11D3-EF81-6712-7DFFB0646A12}"/>
    <pc:docChg chg="addSld delSld modSld addMainMaster modMainMaster">
      <pc:chgData name="Pranjal Singhal" userId="S::pranjal_singhal@isb.edu::5acd22d9-8cb6-4cde-9a3d-d8584b7718f0" providerId="AD" clId="Web-{3650D66B-11D3-EF81-6712-7DFFB0646A12}" dt="2023-05-02T06:31:17.330" v="647" actId="20577"/>
      <pc:docMkLst>
        <pc:docMk/>
      </pc:docMkLst>
      <pc:sldChg chg="del">
        <pc:chgData name="Pranjal Singhal" userId="S::pranjal_singhal@isb.edu::5acd22d9-8cb6-4cde-9a3d-d8584b7718f0" providerId="AD" clId="Web-{3650D66B-11D3-EF81-6712-7DFFB0646A12}" dt="2023-05-02T05:47:00.341" v="94"/>
        <pc:sldMkLst>
          <pc:docMk/>
          <pc:sldMk cId="337300195" sldId="284"/>
        </pc:sldMkLst>
      </pc:sldChg>
      <pc:sldChg chg="del">
        <pc:chgData name="Pranjal Singhal" userId="S::pranjal_singhal@isb.edu::5acd22d9-8cb6-4cde-9a3d-d8584b7718f0" providerId="AD" clId="Web-{3650D66B-11D3-EF81-6712-7DFFB0646A12}" dt="2023-05-02T05:52:47.987" v="161"/>
        <pc:sldMkLst>
          <pc:docMk/>
          <pc:sldMk cId="696495929" sldId="316"/>
        </pc:sldMkLst>
      </pc:sldChg>
      <pc:sldChg chg="del">
        <pc:chgData name="Pranjal Singhal" userId="S::pranjal_singhal@isb.edu::5acd22d9-8cb6-4cde-9a3d-d8584b7718f0" providerId="AD" clId="Web-{3650D66B-11D3-EF81-6712-7DFFB0646A12}" dt="2023-05-02T05:53:14.549" v="164"/>
        <pc:sldMkLst>
          <pc:docMk/>
          <pc:sldMk cId="670840975" sldId="321"/>
        </pc:sldMkLst>
      </pc:sldChg>
      <pc:sldChg chg="del">
        <pc:chgData name="Pranjal Singhal" userId="S::pranjal_singhal@isb.edu::5acd22d9-8cb6-4cde-9a3d-d8584b7718f0" providerId="AD" clId="Web-{3650D66B-11D3-EF81-6712-7DFFB0646A12}" dt="2023-05-02T05:53:24.346" v="165"/>
        <pc:sldMkLst>
          <pc:docMk/>
          <pc:sldMk cId="2065835741" sldId="340"/>
        </pc:sldMkLst>
      </pc:sldChg>
      <pc:sldChg chg="modSp">
        <pc:chgData name="Pranjal Singhal" userId="S::pranjal_singhal@isb.edu::5acd22d9-8cb6-4cde-9a3d-d8584b7718f0" providerId="AD" clId="Web-{3650D66B-11D3-EF81-6712-7DFFB0646A12}" dt="2023-05-02T05:58:30.601" v="189" actId="20577"/>
        <pc:sldMkLst>
          <pc:docMk/>
          <pc:sldMk cId="2042589139" sldId="359"/>
        </pc:sldMkLst>
        <pc:spChg chg="mod">
          <ac:chgData name="Pranjal Singhal" userId="S::pranjal_singhal@isb.edu::5acd22d9-8cb6-4cde-9a3d-d8584b7718f0" providerId="AD" clId="Web-{3650D66B-11D3-EF81-6712-7DFFB0646A12}" dt="2023-05-02T05:58:30.601" v="189" actId="20577"/>
          <ac:spMkLst>
            <pc:docMk/>
            <pc:sldMk cId="2042589139" sldId="359"/>
            <ac:spMk id="2" creationId="{EA8117CA-D1C3-6349-9750-391092620279}"/>
          </ac:spMkLst>
        </pc:spChg>
      </pc:sldChg>
      <pc:sldChg chg="del">
        <pc:chgData name="Pranjal Singhal" userId="S::pranjal_singhal@isb.edu::5acd22d9-8cb6-4cde-9a3d-d8584b7718f0" providerId="AD" clId="Web-{3650D66B-11D3-EF81-6712-7DFFB0646A12}" dt="2023-05-02T05:48:06.905" v="131"/>
        <pc:sldMkLst>
          <pc:docMk/>
          <pc:sldMk cId="864594651" sldId="366"/>
        </pc:sldMkLst>
      </pc:sldChg>
      <pc:sldChg chg="del">
        <pc:chgData name="Pranjal Singhal" userId="S::pranjal_singhal@isb.edu::5acd22d9-8cb6-4cde-9a3d-d8584b7718f0" providerId="AD" clId="Web-{3650D66B-11D3-EF81-6712-7DFFB0646A12}" dt="2023-05-02T05:53:35.222" v="169"/>
        <pc:sldMkLst>
          <pc:docMk/>
          <pc:sldMk cId="1300995567" sldId="367"/>
        </pc:sldMkLst>
      </pc:sldChg>
      <pc:sldChg chg="del">
        <pc:chgData name="Pranjal Singhal" userId="S::pranjal_singhal@isb.edu::5acd22d9-8cb6-4cde-9a3d-d8584b7718f0" providerId="AD" clId="Web-{3650D66B-11D3-EF81-6712-7DFFB0646A12}" dt="2023-05-02T05:53:31.518" v="167"/>
        <pc:sldMkLst>
          <pc:docMk/>
          <pc:sldMk cId="3457062513" sldId="397"/>
        </pc:sldMkLst>
      </pc:sldChg>
      <pc:sldChg chg="addSp delSp modSp del delAnim">
        <pc:chgData name="Pranjal Singhal" userId="S::pranjal_singhal@isb.edu::5acd22d9-8cb6-4cde-9a3d-d8584b7718f0" providerId="AD" clId="Web-{3650D66B-11D3-EF81-6712-7DFFB0646A12}" dt="2023-05-02T06:18:17.398" v="472"/>
        <pc:sldMkLst>
          <pc:docMk/>
          <pc:sldMk cId="2097926647" sldId="1123"/>
        </pc:sldMkLst>
        <pc:spChg chg="mod">
          <ac:chgData name="Pranjal Singhal" userId="S::pranjal_singhal@isb.edu::5acd22d9-8cb6-4cde-9a3d-d8584b7718f0" providerId="AD" clId="Web-{3650D66B-11D3-EF81-6712-7DFFB0646A12}" dt="2023-05-02T06:16:14.302" v="459" actId="20577"/>
          <ac:spMkLst>
            <pc:docMk/>
            <pc:sldMk cId="2097926647" sldId="1123"/>
            <ac:spMk id="7" creationId="{4190661F-6C1B-4AF3-AF24-91FBD708CD33}"/>
          </ac:spMkLst>
        </pc:spChg>
        <pc:picChg chg="add del mod">
          <ac:chgData name="Pranjal Singhal" userId="S::pranjal_singhal@isb.edu::5acd22d9-8cb6-4cde-9a3d-d8584b7718f0" providerId="AD" clId="Web-{3650D66B-11D3-EF81-6712-7DFFB0646A12}" dt="2023-05-02T06:16:53.631" v="465"/>
          <ac:picMkLst>
            <pc:docMk/>
            <pc:sldMk cId="2097926647" sldId="1123"/>
            <ac:picMk id="3" creationId="{5141384F-7328-C0BE-74DA-DB6E98A07748}"/>
          </ac:picMkLst>
        </pc:picChg>
        <pc:picChg chg="add del">
          <ac:chgData name="Pranjal Singhal" userId="S::pranjal_singhal@isb.edu::5acd22d9-8cb6-4cde-9a3d-d8584b7718f0" providerId="AD" clId="Web-{3650D66B-11D3-EF81-6712-7DFFB0646A12}" dt="2023-05-02T06:15:24.302" v="417"/>
          <ac:picMkLst>
            <pc:docMk/>
            <pc:sldMk cId="2097926647" sldId="1123"/>
            <ac:picMk id="5" creationId="{C9D3C5C1-D762-7337-46AA-2F26EAFE9A64}"/>
          </ac:picMkLst>
        </pc:picChg>
        <pc:picChg chg="add mod">
          <ac:chgData name="Pranjal Singhal" userId="S::pranjal_singhal@isb.edu::5acd22d9-8cb6-4cde-9a3d-d8584b7718f0" providerId="AD" clId="Web-{3650D66B-11D3-EF81-6712-7DFFB0646A12}" dt="2023-05-02T06:17:29.038" v="470" actId="14100"/>
          <ac:picMkLst>
            <pc:docMk/>
            <pc:sldMk cId="2097926647" sldId="1123"/>
            <ac:picMk id="8" creationId="{4F9DF1B5-082E-413E-E89A-99D12CD4BA2B}"/>
          </ac:picMkLst>
        </pc:picChg>
        <pc:picChg chg="del">
          <ac:chgData name="Pranjal Singhal" userId="S::pranjal_singhal@isb.edu::5acd22d9-8cb6-4cde-9a3d-d8584b7718f0" providerId="AD" clId="Web-{3650D66B-11D3-EF81-6712-7DFFB0646A12}" dt="2023-05-02T06:15:32.552" v="418"/>
          <ac:picMkLst>
            <pc:docMk/>
            <pc:sldMk cId="2097926647" sldId="1123"/>
            <ac:picMk id="10" creationId="{7F5E9260-F939-090B-B433-3C586539149C}"/>
          </ac:picMkLst>
        </pc:picChg>
      </pc:sldChg>
      <pc:sldChg chg="del">
        <pc:chgData name="Pranjal Singhal" userId="S::pranjal_singhal@isb.edu::5acd22d9-8cb6-4cde-9a3d-d8584b7718f0" providerId="AD" clId="Web-{3650D66B-11D3-EF81-6712-7DFFB0646A12}" dt="2023-05-02T05:52:52.346" v="163"/>
        <pc:sldMkLst>
          <pc:docMk/>
          <pc:sldMk cId="1938963017" sldId="1143"/>
        </pc:sldMkLst>
      </pc:sldChg>
      <pc:sldChg chg="del">
        <pc:chgData name="Pranjal Singhal" userId="S::pranjal_singhal@isb.edu::5acd22d9-8cb6-4cde-9a3d-d8584b7718f0" providerId="AD" clId="Web-{3650D66B-11D3-EF81-6712-7DFFB0646A12}" dt="2023-05-02T05:53:27.581" v="166"/>
        <pc:sldMkLst>
          <pc:docMk/>
          <pc:sldMk cId="3052737854" sldId="1144"/>
        </pc:sldMkLst>
      </pc:sldChg>
      <pc:sldChg chg="del">
        <pc:chgData name="Pranjal Singhal" userId="S::pranjal_singhal@isb.edu::5acd22d9-8cb6-4cde-9a3d-d8584b7718f0" providerId="AD" clId="Web-{3650D66B-11D3-EF81-6712-7DFFB0646A12}" dt="2023-05-02T05:53:34.581" v="168"/>
        <pc:sldMkLst>
          <pc:docMk/>
          <pc:sldMk cId="3302466627" sldId="1145"/>
        </pc:sldMkLst>
      </pc:sldChg>
      <pc:sldChg chg="modSp">
        <pc:chgData name="Pranjal Singhal" userId="S::pranjal_singhal@isb.edu::5acd22d9-8cb6-4cde-9a3d-d8584b7718f0" providerId="AD" clId="Web-{3650D66B-11D3-EF81-6712-7DFFB0646A12}" dt="2023-05-02T06:11:41.127" v="307" actId="20577"/>
        <pc:sldMkLst>
          <pc:docMk/>
          <pc:sldMk cId="3526574822" sldId="1147"/>
        </pc:sldMkLst>
        <pc:spChg chg="mod">
          <ac:chgData name="Pranjal Singhal" userId="S::pranjal_singhal@isb.edu::5acd22d9-8cb6-4cde-9a3d-d8584b7718f0" providerId="AD" clId="Web-{3650D66B-11D3-EF81-6712-7DFFB0646A12}" dt="2023-05-02T06:11:41.127" v="307" actId="20577"/>
          <ac:spMkLst>
            <pc:docMk/>
            <pc:sldMk cId="3526574822" sldId="1147"/>
            <ac:spMk id="17" creationId="{C1CC5446-7244-401F-8640-619DA43A6F95}"/>
          </ac:spMkLst>
        </pc:spChg>
      </pc:sldChg>
      <pc:sldChg chg="delSp modSp delAnim">
        <pc:chgData name="Pranjal Singhal" userId="S::pranjal_singhal@isb.edu::5acd22d9-8cb6-4cde-9a3d-d8584b7718f0" providerId="AD" clId="Web-{3650D66B-11D3-EF81-6712-7DFFB0646A12}" dt="2023-05-02T06:21:37.729" v="518" actId="1076"/>
        <pc:sldMkLst>
          <pc:docMk/>
          <pc:sldMk cId="1514994832" sldId="1148"/>
        </pc:sldMkLst>
        <pc:spChg chg="del">
          <ac:chgData name="Pranjal Singhal" userId="S::pranjal_singhal@isb.edu::5acd22d9-8cb6-4cde-9a3d-d8584b7718f0" providerId="AD" clId="Web-{3650D66B-11D3-EF81-6712-7DFFB0646A12}" dt="2023-05-02T06:21:16.900" v="514"/>
          <ac:spMkLst>
            <pc:docMk/>
            <pc:sldMk cId="1514994832" sldId="1148"/>
            <ac:spMk id="7" creationId="{A915C44C-DF03-4085-8757-B566BEC8351E}"/>
          </ac:spMkLst>
        </pc:spChg>
        <pc:spChg chg="del">
          <ac:chgData name="Pranjal Singhal" userId="S::pranjal_singhal@isb.edu::5acd22d9-8cb6-4cde-9a3d-d8584b7718f0" providerId="AD" clId="Web-{3650D66B-11D3-EF81-6712-7DFFB0646A12}" dt="2023-05-02T06:21:04.259" v="511"/>
          <ac:spMkLst>
            <pc:docMk/>
            <pc:sldMk cId="1514994832" sldId="1148"/>
            <ac:spMk id="11" creationId="{B646D6B0-7FB8-4C22-8703-A5B9E4B50C12}"/>
          </ac:spMkLst>
        </pc:spChg>
        <pc:spChg chg="mod">
          <ac:chgData name="Pranjal Singhal" userId="S::pranjal_singhal@isb.edu::5acd22d9-8cb6-4cde-9a3d-d8584b7718f0" providerId="AD" clId="Web-{3650D66B-11D3-EF81-6712-7DFFB0646A12}" dt="2023-05-02T06:21:37.713" v="517" actId="1076"/>
          <ac:spMkLst>
            <pc:docMk/>
            <pc:sldMk cId="1514994832" sldId="1148"/>
            <ac:spMk id="12" creationId="{ED531566-9073-4B9C-BCED-6A705B32346E}"/>
          </ac:spMkLst>
        </pc:spChg>
        <pc:spChg chg="mod">
          <ac:chgData name="Pranjal Singhal" userId="S::pranjal_singhal@isb.edu::5acd22d9-8cb6-4cde-9a3d-d8584b7718f0" providerId="AD" clId="Web-{3650D66B-11D3-EF81-6712-7DFFB0646A12}" dt="2023-05-02T06:21:37.729" v="518" actId="1076"/>
          <ac:spMkLst>
            <pc:docMk/>
            <pc:sldMk cId="1514994832" sldId="1148"/>
            <ac:spMk id="13" creationId="{A491A8E3-894B-4BBC-B63A-4AB0F1B3D538}"/>
          </ac:spMkLst>
        </pc:spChg>
        <pc:spChg chg="del">
          <ac:chgData name="Pranjal Singhal" userId="S::pranjal_singhal@isb.edu::5acd22d9-8cb6-4cde-9a3d-d8584b7718f0" providerId="AD" clId="Web-{3650D66B-11D3-EF81-6712-7DFFB0646A12}" dt="2023-05-02T06:21:12.947" v="513"/>
          <ac:spMkLst>
            <pc:docMk/>
            <pc:sldMk cId="1514994832" sldId="1148"/>
            <ac:spMk id="14" creationId="{8414E251-FA51-4125-92E9-8AB7B6EADA93}"/>
          </ac:spMkLst>
        </pc:spChg>
        <pc:picChg chg="mod">
          <ac:chgData name="Pranjal Singhal" userId="S::pranjal_singhal@isb.edu::5acd22d9-8cb6-4cde-9a3d-d8584b7718f0" providerId="AD" clId="Web-{3650D66B-11D3-EF81-6712-7DFFB0646A12}" dt="2023-05-02T06:21:37.697" v="515" actId="1076"/>
          <ac:picMkLst>
            <pc:docMk/>
            <pc:sldMk cId="1514994832" sldId="1148"/>
            <ac:picMk id="8" creationId="{51B678D5-C721-4678-9BF7-813EBEA84993}"/>
          </ac:picMkLst>
        </pc:picChg>
        <pc:picChg chg="mod">
          <ac:chgData name="Pranjal Singhal" userId="S::pranjal_singhal@isb.edu::5acd22d9-8cb6-4cde-9a3d-d8584b7718f0" providerId="AD" clId="Web-{3650D66B-11D3-EF81-6712-7DFFB0646A12}" dt="2023-05-02T06:21:37.697" v="516" actId="1076"/>
          <ac:picMkLst>
            <pc:docMk/>
            <pc:sldMk cId="1514994832" sldId="1148"/>
            <ac:picMk id="9" creationId="{8147182B-2B64-4ED2-87B3-DDE2CD09CA27}"/>
          </ac:picMkLst>
        </pc:picChg>
        <pc:picChg chg="del">
          <ac:chgData name="Pranjal Singhal" userId="S::pranjal_singhal@isb.edu::5acd22d9-8cb6-4cde-9a3d-d8584b7718f0" providerId="AD" clId="Web-{3650D66B-11D3-EF81-6712-7DFFB0646A12}" dt="2023-05-02T06:21:05.791" v="512"/>
          <ac:picMkLst>
            <pc:docMk/>
            <pc:sldMk cId="1514994832" sldId="1148"/>
            <ac:picMk id="10" creationId="{9B793BC4-18FB-401C-930A-C71D56653F9D}"/>
          </ac:picMkLst>
        </pc:picChg>
      </pc:sldChg>
      <pc:sldChg chg="addSp delSp modSp del">
        <pc:chgData name="Pranjal Singhal" userId="S::pranjal_singhal@isb.edu::5acd22d9-8cb6-4cde-9a3d-d8584b7718f0" providerId="AD" clId="Web-{3650D66B-11D3-EF81-6712-7DFFB0646A12}" dt="2023-05-02T05:48:02.264" v="129"/>
        <pc:sldMkLst>
          <pc:docMk/>
          <pc:sldMk cId="3247258041" sldId="6892"/>
        </pc:sldMkLst>
        <pc:spChg chg="del mod">
          <ac:chgData name="Pranjal Singhal" userId="S::pranjal_singhal@isb.edu::5acd22d9-8cb6-4cde-9a3d-d8584b7718f0" providerId="AD" clId="Web-{3650D66B-11D3-EF81-6712-7DFFB0646A12}" dt="2023-05-02T05:28:22.201" v="1"/>
          <ac:spMkLst>
            <pc:docMk/>
            <pc:sldMk cId="3247258041" sldId="6892"/>
            <ac:spMk id="2" creationId="{153F6614-B1DC-A275-5DBE-957F97DF6D10}"/>
          </ac:spMkLst>
        </pc:spChg>
        <pc:spChg chg="add mod">
          <ac:chgData name="Pranjal Singhal" userId="S::pranjal_singhal@isb.edu::5acd22d9-8cb6-4cde-9a3d-d8584b7718f0" providerId="AD" clId="Web-{3650D66B-11D3-EF81-6712-7DFFB0646A12}" dt="2023-05-02T05:30:18.624" v="32" actId="20577"/>
          <ac:spMkLst>
            <pc:docMk/>
            <pc:sldMk cId="3247258041" sldId="6892"/>
            <ac:spMk id="8" creationId="{5892FA5A-ED56-4E28-D6A5-C558F14730EE}"/>
          </ac:spMkLst>
        </pc:spChg>
      </pc:sldChg>
      <pc:sldChg chg="del">
        <pc:chgData name="Pranjal Singhal" userId="S::pranjal_singhal@isb.edu::5acd22d9-8cb6-4cde-9a3d-d8584b7718f0" providerId="AD" clId="Web-{3650D66B-11D3-EF81-6712-7DFFB0646A12}" dt="2023-05-02T05:52:50.315" v="162"/>
        <pc:sldMkLst>
          <pc:docMk/>
          <pc:sldMk cId="3133924629" sldId="6894"/>
        </pc:sldMkLst>
      </pc:sldChg>
      <pc:sldChg chg="addSp delSp modSp">
        <pc:chgData name="Pranjal Singhal" userId="S::pranjal_singhal@isb.edu::5acd22d9-8cb6-4cde-9a3d-d8584b7718f0" providerId="AD" clId="Web-{3650D66B-11D3-EF81-6712-7DFFB0646A12}" dt="2023-05-02T06:06:19.966" v="289" actId="20577"/>
        <pc:sldMkLst>
          <pc:docMk/>
          <pc:sldMk cId="3219380798" sldId="6896"/>
        </pc:sldMkLst>
        <pc:spChg chg="mod">
          <ac:chgData name="Pranjal Singhal" userId="S::pranjal_singhal@isb.edu::5acd22d9-8cb6-4cde-9a3d-d8584b7718f0" providerId="AD" clId="Web-{3650D66B-11D3-EF81-6712-7DFFB0646A12}" dt="2023-05-02T05:57:45.303" v="176" actId="20577"/>
          <ac:spMkLst>
            <pc:docMk/>
            <pc:sldMk cId="3219380798" sldId="6896"/>
            <ac:spMk id="4" creationId="{AE92B287-18F8-15CB-835E-EB4749886DAE}"/>
          </ac:spMkLst>
        </pc:spChg>
        <pc:spChg chg="add mod">
          <ac:chgData name="Pranjal Singhal" userId="S::pranjal_singhal@isb.edu::5acd22d9-8cb6-4cde-9a3d-d8584b7718f0" providerId="AD" clId="Web-{3650D66B-11D3-EF81-6712-7DFFB0646A12}" dt="2023-05-02T06:06:19.966" v="289" actId="20577"/>
          <ac:spMkLst>
            <pc:docMk/>
            <pc:sldMk cId="3219380798" sldId="6896"/>
            <ac:spMk id="860" creationId="{8CD804B7-EFDD-30CD-B06E-7A6192831099}"/>
          </ac:spMkLst>
        </pc:spChg>
        <pc:graphicFrameChg chg="del mod modGraphic">
          <ac:chgData name="Pranjal Singhal" userId="S::pranjal_singhal@isb.edu::5acd22d9-8cb6-4cde-9a3d-d8584b7718f0" providerId="AD" clId="Web-{3650D66B-11D3-EF81-6712-7DFFB0646A12}" dt="2023-05-02T06:05:18.340" v="244"/>
          <ac:graphicFrameMkLst>
            <pc:docMk/>
            <pc:sldMk cId="3219380798" sldId="6896"/>
            <ac:graphicFrameMk id="6" creationId="{F21E6BA6-25B2-FC63-8B1A-3C05553C80FA}"/>
          </ac:graphicFrameMkLst>
        </pc:graphicFrameChg>
      </pc:sldChg>
      <pc:sldChg chg="modSp">
        <pc:chgData name="Pranjal Singhal" userId="S::pranjal_singhal@isb.edu::5acd22d9-8cb6-4cde-9a3d-d8584b7718f0" providerId="AD" clId="Web-{3650D66B-11D3-EF81-6712-7DFFB0646A12}" dt="2023-05-02T06:10:52.111" v="304" actId="20577"/>
        <pc:sldMkLst>
          <pc:docMk/>
          <pc:sldMk cId="1459000063" sldId="6898"/>
        </pc:sldMkLst>
        <pc:graphicFrameChg chg="modGraphic">
          <ac:chgData name="Pranjal Singhal" userId="S::pranjal_singhal@isb.edu::5acd22d9-8cb6-4cde-9a3d-d8584b7718f0" providerId="AD" clId="Web-{3650D66B-11D3-EF81-6712-7DFFB0646A12}" dt="2023-05-02T06:10:52.111" v="304" actId="20577"/>
          <ac:graphicFrameMkLst>
            <pc:docMk/>
            <pc:sldMk cId="1459000063" sldId="6898"/>
            <ac:graphicFrameMk id="4" creationId="{12F06E3F-6938-72F9-BAA9-42516DFF6221}"/>
          </ac:graphicFrameMkLst>
        </pc:graphicFrameChg>
      </pc:sldChg>
      <pc:sldChg chg="modSp del">
        <pc:chgData name="Pranjal Singhal" userId="S::pranjal_singhal@isb.edu::5acd22d9-8cb6-4cde-9a3d-d8584b7718f0" providerId="AD" clId="Web-{3650D66B-11D3-EF81-6712-7DFFB0646A12}" dt="2023-05-02T06:29:59.126" v="593"/>
        <pc:sldMkLst>
          <pc:docMk/>
          <pc:sldMk cId="757213770" sldId="6899"/>
        </pc:sldMkLst>
        <pc:spChg chg="mod">
          <ac:chgData name="Pranjal Singhal" userId="S::pranjal_singhal@isb.edu::5acd22d9-8cb6-4cde-9a3d-d8584b7718f0" providerId="AD" clId="Web-{3650D66B-11D3-EF81-6712-7DFFB0646A12}" dt="2023-05-02T06:28:33.344" v="585" actId="20577"/>
          <ac:spMkLst>
            <pc:docMk/>
            <pc:sldMk cId="757213770" sldId="6899"/>
            <ac:spMk id="4" creationId="{554F7B8E-01F1-2848-C08E-438CB8F797F8}"/>
          </ac:spMkLst>
        </pc:spChg>
      </pc:sldChg>
      <pc:sldChg chg="delSp modSp add del">
        <pc:chgData name="Pranjal Singhal" userId="S::pranjal_singhal@isb.edu::5acd22d9-8cb6-4cde-9a3d-d8584b7718f0" providerId="AD" clId="Web-{3650D66B-11D3-EF81-6712-7DFFB0646A12}" dt="2023-05-02T05:48:04.545" v="130"/>
        <pc:sldMkLst>
          <pc:docMk/>
          <pc:sldMk cId="61885466" sldId="6902"/>
        </pc:sldMkLst>
        <pc:graphicFrameChg chg="mod modGraphic">
          <ac:chgData name="Pranjal Singhal" userId="S::pranjal_singhal@isb.edu::5acd22d9-8cb6-4cde-9a3d-d8584b7718f0" providerId="AD" clId="Web-{3650D66B-11D3-EF81-6712-7DFFB0646A12}" dt="2023-05-02T05:39:01.100" v="91"/>
          <ac:graphicFrameMkLst>
            <pc:docMk/>
            <pc:sldMk cId="61885466" sldId="6902"/>
            <ac:graphicFrameMk id="2" creationId="{00000000-0000-0000-0000-000000000000}"/>
          </ac:graphicFrameMkLst>
        </pc:graphicFrameChg>
        <pc:picChg chg="del">
          <ac:chgData name="Pranjal Singhal" userId="S::pranjal_singhal@isb.edu::5acd22d9-8cb6-4cde-9a3d-d8584b7718f0" providerId="AD" clId="Web-{3650D66B-11D3-EF81-6712-7DFFB0646A12}" dt="2023-05-02T05:31:50.204" v="34"/>
          <ac:picMkLst>
            <pc:docMk/>
            <pc:sldMk cId="61885466" sldId="6902"/>
            <ac:picMk id="14" creationId="{00000000-0000-0000-0000-000000000000}"/>
          </ac:picMkLst>
        </pc:picChg>
      </pc:sldChg>
      <pc:sldChg chg="add del">
        <pc:chgData name="Pranjal Singhal" userId="S::pranjal_singhal@isb.edu::5acd22d9-8cb6-4cde-9a3d-d8584b7718f0" providerId="AD" clId="Web-{3650D66B-11D3-EF81-6712-7DFFB0646A12}" dt="2023-05-02T05:47:56.201" v="128"/>
        <pc:sldMkLst>
          <pc:docMk/>
          <pc:sldMk cId="2762389649" sldId="6903"/>
        </pc:sldMkLst>
      </pc:sldChg>
      <pc:sldChg chg="modSp add">
        <pc:chgData name="Pranjal Singhal" userId="S::pranjal_singhal@isb.edu::5acd22d9-8cb6-4cde-9a3d-d8584b7718f0" providerId="AD" clId="Web-{3650D66B-11D3-EF81-6712-7DFFB0646A12}" dt="2023-05-02T05:47:47.389" v="127" actId="14100"/>
        <pc:sldMkLst>
          <pc:docMk/>
          <pc:sldMk cId="3985462992" sldId="6904"/>
        </pc:sldMkLst>
        <pc:spChg chg="mod">
          <ac:chgData name="Pranjal Singhal" userId="S::pranjal_singhal@isb.edu::5acd22d9-8cb6-4cde-9a3d-d8584b7718f0" providerId="AD" clId="Web-{3650D66B-11D3-EF81-6712-7DFFB0646A12}" dt="2023-05-02T05:47:47.389" v="127" actId="14100"/>
          <ac:spMkLst>
            <pc:docMk/>
            <pc:sldMk cId="3985462992" sldId="6904"/>
            <ac:spMk id="2" creationId="{F3A91268-A7FF-784D-892C-83791E4D417F}"/>
          </ac:spMkLst>
        </pc:spChg>
        <pc:spChg chg="mod">
          <ac:chgData name="Pranjal Singhal" userId="S::pranjal_singhal@isb.edu::5acd22d9-8cb6-4cde-9a3d-d8584b7718f0" providerId="AD" clId="Web-{3650D66B-11D3-EF81-6712-7DFFB0646A12}" dt="2023-05-02T05:47:25.654" v="126" actId="20577"/>
          <ac:spMkLst>
            <pc:docMk/>
            <pc:sldMk cId="3985462992" sldId="6904"/>
            <ac:spMk id="3" creationId="{6E9E70F7-D3A4-F642-AF7A-9BFD345C75C6}"/>
          </ac:spMkLst>
        </pc:spChg>
      </pc:sldChg>
      <pc:sldChg chg="add">
        <pc:chgData name="Pranjal Singhal" userId="S::pranjal_singhal@isb.edu::5acd22d9-8cb6-4cde-9a3d-d8584b7718f0" providerId="AD" clId="Web-{3650D66B-11D3-EF81-6712-7DFFB0646A12}" dt="2023-05-02T05:48:31.733" v="132"/>
        <pc:sldMkLst>
          <pc:docMk/>
          <pc:sldMk cId="2425459675" sldId="6905"/>
        </pc:sldMkLst>
      </pc:sldChg>
      <pc:sldChg chg="add">
        <pc:chgData name="Pranjal Singhal" userId="S::pranjal_singhal@isb.edu::5acd22d9-8cb6-4cde-9a3d-d8584b7718f0" providerId="AD" clId="Web-{3650D66B-11D3-EF81-6712-7DFFB0646A12}" dt="2023-05-02T05:48:31.999" v="133"/>
        <pc:sldMkLst>
          <pc:docMk/>
          <pc:sldMk cId="161980250" sldId="6906"/>
        </pc:sldMkLst>
      </pc:sldChg>
      <pc:sldChg chg="add">
        <pc:chgData name="Pranjal Singhal" userId="S::pranjal_singhal@isb.edu::5acd22d9-8cb6-4cde-9a3d-d8584b7718f0" providerId="AD" clId="Web-{3650D66B-11D3-EF81-6712-7DFFB0646A12}" dt="2023-05-02T05:48:32.217" v="134"/>
        <pc:sldMkLst>
          <pc:docMk/>
          <pc:sldMk cId="623784755" sldId="6907"/>
        </pc:sldMkLst>
      </pc:sldChg>
      <pc:sldChg chg="add">
        <pc:chgData name="Pranjal Singhal" userId="S::pranjal_singhal@isb.edu::5acd22d9-8cb6-4cde-9a3d-d8584b7718f0" providerId="AD" clId="Web-{3650D66B-11D3-EF81-6712-7DFFB0646A12}" dt="2023-05-02T05:48:32.358" v="135"/>
        <pc:sldMkLst>
          <pc:docMk/>
          <pc:sldMk cId="1086069763" sldId="6908"/>
        </pc:sldMkLst>
      </pc:sldChg>
      <pc:sldChg chg="add">
        <pc:chgData name="Pranjal Singhal" userId="S::pranjal_singhal@isb.edu::5acd22d9-8cb6-4cde-9a3d-d8584b7718f0" providerId="AD" clId="Web-{3650D66B-11D3-EF81-6712-7DFFB0646A12}" dt="2023-05-02T05:48:32.577" v="136"/>
        <pc:sldMkLst>
          <pc:docMk/>
          <pc:sldMk cId="121971893" sldId="6909"/>
        </pc:sldMkLst>
      </pc:sldChg>
      <pc:sldChg chg="add">
        <pc:chgData name="Pranjal Singhal" userId="S::pranjal_singhal@isb.edu::5acd22d9-8cb6-4cde-9a3d-d8584b7718f0" providerId="AD" clId="Web-{3650D66B-11D3-EF81-6712-7DFFB0646A12}" dt="2023-05-02T05:48:32.764" v="137"/>
        <pc:sldMkLst>
          <pc:docMk/>
          <pc:sldMk cId="1997092580" sldId="6910"/>
        </pc:sldMkLst>
      </pc:sldChg>
      <pc:sldChg chg="add">
        <pc:chgData name="Pranjal Singhal" userId="S::pranjal_singhal@isb.edu::5acd22d9-8cb6-4cde-9a3d-d8584b7718f0" providerId="AD" clId="Web-{3650D66B-11D3-EF81-6712-7DFFB0646A12}" dt="2023-05-02T05:48:32.921" v="138"/>
        <pc:sldMkLst>
          <pc:docMk/>
          <pc:sldMk cId="3034034704" sldId="6911"/>
        </pc:sldMkLst>
      </pc:sldChg>
      <pc:sldChg chg="add">
        <pc:chgData name="Pranjal Singhal" userId="S::pranjal_singhal@isb.edu::5acd22d9-8cb6-4cde-9a3d-d8584b7718f0" providerId="AD" clId="Web-{3650D66B-11D3-EF81-6712-7DFFB0646A12}" dt="2023-05-02T05:48:33.139" v="139"/>
        <pc:sldMkLst>
          <pc:docMk/>
          <pc:sldMk cId="2141399147" sldId="6912"/>
        </pc:sldMkLst>
      </pc:sldChg>
      <pc:sldChg chg="modSp add">
        <pc:chgData name="Pranjal Singhal" userId="S::pranjal_singhal@isb.edu::5acd22d9-8cb6-4cde-9a3d-d8584b7718f0" providerId="AD" clId="Web-{3650D66B-11D3-EF81-6712-7DFFB0646A12}" dt="2023-05-02T05:51:14.970" v="160" actId="14100"/>
        <pc:sldMkLst>
          <pc:docMk/>
          <pc:sldMk cId="2817551433" sldId="6913"/>
        </pc:sldMkLst>
        <pc:spChg chg="mod">
          <ac:chgData name="Pranjal Singhal" userId="S::pranjal_singhal@isb.edu::5acd22d9-8cb6-4cde-9a3d-d8584b7718f0" providerId="AD" clId="Web-{3650D66B-11D3-EF81-6712-7DFFB0646A12}" dt="2023-05-02T05:50:54.047" v="157" actId="14100"/>
          <ac:spMkLst>
            <pc:docMk/>
            <pc:sldMk cId="2817551433" sldId="6913"/>
            <ac:spMk id="7" creationId="{148D7654-80BD-B195-29FC-164C739D67F5}"/>
          </ac:spMkLst>
        </pc:spChg>
        <pc:spChg chg="mod">
          <ac:chgData name="Pranjal Singhal" userId="S::pranjal_singhal@isb.edu::5acd22d9-8cb6-4cde-9a3d-d8584b7718f0" providerId="AD" clId="Web-{3650D66B-11D3-EF81-6712-7DFFB0646A12}" dt="2023-05-02T05:50:49.235" v="156" actId="20577"/>
          <ac:spMkLst>
            <pc:docMk/>
            <pc:sldMk cId="2817551433" sldId="6913"/>
            <ac:spMk id="8" creationId="{CCE13FBA-3069-E403-76AB-85DDBA506C32}"/>
          </ac:spMkLst>
        </pc:spChg>
        <pc:spChg chg="mod">
          <ac:chgData name="Pranjal Singhal" userId="S::pranjal_singhal@isb.edu::5acd22d9-8cb6-4cde-9a3d-d8584b7718f0" providerId="AD" clId="Web-{3650D66B-11D3-EF81-6712-7DFFB0646A12}" dt="2023-05-02T05:51:14.970" v="160" actId="14100"/>
          <ac:spMkLst>
            <pc:docMk/>
            <pc:sldMk cId="2817551433" sldId="6913"/>
            <ac:spMk id="9" creationId="{6601502F-D24E-C161-A2A7-FDEE8EFD6C46}"/>
          </ac:spMkLst>
        </pc:spChg>
      </pc:sldChg>
      <pc:sldChg chg="addSp delSp modSp add">
        <pc:chgData name="Pranjal Singhal" userId="S::pranjal_singhal@isb.edu::5acd22d9-8cb6-4cde-9a3d-d8584b7718f0" providerId="AD" clId="Web-{3650D66B-11D3-EF81-6712-7DFFB0646A12}" dt="2023-05-02T06:20:31.353" v="510"/>
        <pc:sldMkLst>
          <pc:docMk/>
          <pc:sldMk cId="2682104966" sldId="6914"/>
        </pc:sldMkLst>
        <pc:spChg chg="mod">
          <ac:chgData name="Pranjal Singhal" userId="S::pranjal_singhal@isb.edu::5acd22d9-8cb6-4cde-9a3d-d8584b7718f0" providerId="AD" clId="Web-{3650D66B-11D3-EF81-6712-7DFFB0646A12}" dt="2023-05-02T06:20:30.993" v="509" actId="20577"/>
          <ac:spMkLst>
            <pc:docMk/>
            <pc:sldMk cId="2682104966" sldId="6914"/>
            <ac:spMk id="16" creationId="{A64FB201-F998-4D64-9A21-A48AD4B57AA4}"/>
          </ac:spMkLst>
        </pc:spChg>
        <pc:spChg chg="mod">
          <ac:chgData name="Pranjal Singhal" userId="S::pranjal_singhal@isb.edu::5acd22d9-8cb6-4cde-9a3d-d8584b7718f0" providerId="AD" clId="Web-{3650D66B-11D3-EF81-6712-7DFFB0646A12}" dt="2023-05-02T06:19:53.618" v="499" actId="20577"/>
          <ac:spMkLst>
            <pc:docMk/>
            <pc:sldMk cId="2682104966" sldId="6914"/>
            <ac:spMk id="17" creationId="{62F69BBC-46F9-1246-F573-4327A940C8F8}"/>
          </ac:spMkLst>
        </pc:spChg>
        <pc:picChg chg="del">
          <ac:chgData name="Pranjal Singhal" userId="S::pranjal_singhal@isb.edu::5acd22d9-8cb6-4cde-9a3d-d8584b7718f0" providerId="AD" clId="Web-{3650D66B-11D3-EF81-6712-7DFFB0646A12}" dt="2023-05-02T06:18:42.086" v="487"/>
          <ac:picMkLst>
            <pc:docMk/>
            <pc:sldMk cId="2682104966" sldId="6914"/>
            <ac:picMk id="2" creationId="{43C03476-ACB4-CB8C-C83F-17A2877F061F}"/>
          </ac:picMkLst>
        </pc:picChg>
        <pc:picChg chg="add mod">
          <ac:chgData name="Pranjal Singhal" userId="S::pranjal_singhal@isb.edu::5acd22d9-8cb6-4cde-9a3d-d8584b7718f0" providerId="AD" clId="Web-{3650D66B-11D3-EF81-6712-7DFFB0646A12}" dt="2023-05-02T06:19:51.133" v="495" actId="14100"/>
          <ac:picMkLst>
            <pc:docMk/>
            <pc:sldMk cId="2682104966" sldId="6914"/>
            <ac:picMk id="5" creationId="{C2684320-989F-0093-2FD9-6A0BC113B096}"/>
          </ac:picMkLst>
        </pc:picChg>
        <pc:picChg chg="del">
          <ac:chgData name="Pranjal Singhal" userId="S::pranjal_singhal@isb.edu::5acd22d9-8cb6-4cde-9a3d-d8584b7718f0" providerId="AD" clId="Web-{3650D66B-11D3-EF81-6712-7DFFB0646A12}" dt="2023-05-02T06:20:31.353" v="510"/>
          <ac:picMkLst>
            <pc:docMk/>
            <pc:sldMk cId="2682104966" sldId="6914"/>
            <ac:picMk id="6" creationId="{5EFBC09E-0392-9141-47E0-B103ADC7195C}"/>
          </ac:picMkLst>
        </pc:picChg>
      </pc:sldChg>
      <pc:sldChg chg="addSp delSp modSp new">
        <pc:chgData name="Pranjal Singhal" userId="S::pranjal_singhal@isb.edu::5acd22d9-8cb6-4cde-9a3d-d8584b7718f0" providerId="AD" clId="Web-{3650D66B-11D3-EF81-6712-7DFFB0646A12}" dt="2023-05-02T06:31:17.330" v="647" actId="20577"/>
        <pc:sldMkLst>
          <pc:docMk/>
          <pc:sldMk cId="1219871316" sldId="6915"/>
        </pc:sldMkLst>
        <pc:spChg chg="del">
          <ac:chgData name="Pranjal Singhal" userId="S::pranjal_singhal@isb.edu::5acd22d9-8cb6-4cde-9a3d-d8584b7718f0" providerId="AD" clId="Web-{3650D66B-11D3-EF81-6712-7DFFB0646A12}" dt="2023-05-02T06:30:26.095" v="602"/>
          <ac:spMkLst>
            <pc:docMk/>
            <pc:sldMk cId="1219871316" sldId="6915"/>
            <ac:spMk id="2" creationId="{61430921-031C-29AF-E085-150C43237F9F}"/>
          </ac:spMkLst>
        </pc:spChg>
        <pc:spChg chg="add mod">
          <ac:chgData name="Pranjal Singhal" userId="S::pranjal_singhal@isb.edu::5acd22d9-8cb6-4cde-9a3d-d8584b7718f0" providerId="AD" clId="Web-{3650D66B-11D3-EF81-6712-7DFFB0646A12}" dt="2023-05-02T06:31:17.330" v="647" actId="20577"/>
          <ac:spMkLst>
            <pc:docMk/>
            <pc:sldMk cId="1219871316" sldId="6915"/>
            <ac:spMk id="4" creationId="{1F392ECB-582E-C9E0-FC12-85455F98CCC0}"/>
          </ac:spMkLst>
        </pc:spChg>
        <pc:spChg chg="add mod">
          <ac:chgData name="Pranjal Singhal" userId="S::pranjal_singhal@isb.edu::5acd22d9-8cb6-4cde-9a3d-d8584b7718f0" providerId="AD" clId="Web-{3650D66B-11D3-EF81-6712-7DFFB0646A12}" dt="2023-05-02T06:30:33.939" v="613" actId="20577"/>
          <ac:spMkLst>
            <pc:docMk/>
            <pc:sldMk cId="1219871316" sldId="6915"/>
            <ac:spMk id="6" creationId="{8D98D942-C79E-F761-C0EC-B3F6FFC30D41}"/>
          </ac:spMkLst>
        </pc:spChg>
      </pc:sldChg>
      <pc:sldChg chg="add del">
        <pc:chgData name="Pranjal Singhal" userId="S::pranjal_singhal@isb.edu::5acd22d9-8cb6-4cde-9a3d-d8584b7718f0" providerId="AD" clId="Web-{3650D66B-11D3-EF81-6712-7DFFB0646A12}" dt="2023-05-02T06:18:50.461" v="489"/>
        <pc:sldMkLst>
          <pc:docMk/>
          <pc:sldMk cId="1942125269" sldId="6915"/>
        </pc:sldMkLst>
      </pc:sldChg>
      <pc:sldMasterChg chg="add addSldLayout">
        <pc:chgData name="Pranjal Singhal" userId="S::pranjal_singhal@isb.edu::5acd22d9-8cb6-4cde-9a3d-d8584b7718f0" providerId="AD" clId="Web-{3650D66B-11D3-EF81-6712-7DFFB0646A12}" dt="2023-05-02T05:30:49.562" v="33"/>
        <pc:sldMasterMkLst>
          <pc:docMk/>
          <pc:sldMasterMk cId="0" sldId="2147483648"/>
        </pc:sldMasterMkLst>
        <pc:sldLayoutChg chg="add">
          <pc:chgData name="Pranjal Singhal" userId="S::pranjal_singhal@isb.edu::5acd22d9-8cb6-4cde-9a3d-d8584b7718f0" providerId="AD" clId="Web-{3650D66B-11D3-EF81-6712-7DFFB0646A12}" dt="2023-05-02T05:30:49.562" v="33"/>
          <pc:sldLayoutMkLst>
            <pc:docMk/>
            <pc:sldMasterMk cId="0" sldId="2147483648"/>
            <pc:sldLayoutMk cId="0" sldId="2147483661"/>
          </pc:sldLayoutMkLst>
        </pc:sldLayoutChg>
        <pc:sldLayoutChg chg="add">
          <pc:chgData name="Pranjal Singhal" userId="S::pranjal_singhal@isb.edu::5acd22d9-8cb6-4cde-9a3d-d8584b7718f0" providerId="AD" clId="Web-{3650D66B-11D3-EF81-6712-7DFFB0646A12}" dt="2023-05-02T05:30:49.562" v="33"/>
          <pc:sldLayoutMkLst>
            <pc:docMk/>
            <pc:sldMasterMk cId="0" sldId="2147483648"/>
            <pc:sldLayoutMk cId="0" sldId="2147483662"/>
          </pc:sldLayoutMkLst>
        </pc:sldLayoutChg>
        <pc:sldLayoutChg chg="add">
          <pc:chgData name="Pranjal Singhal" userId="S::pranjal_singhal@isb.edu::5acd22d9-8cb6-4cde-9a3d-d8584b7718f0" providerId="AD" clId="Web-{3650D66B-11D3-EF81-6712-7DFFB0646A12}" dt="2023-05-02T05:30:49.562" v="33"/>
          <pc:sldLayoutMkLst>
            <pc:docMk/>
            <pc:sldMasterMk cId="0" sldId="2147483648"/>
            <pc:sldLayoutMk cId="0" sldId="2147483663"/>
          </pc:sldLayoutMkLst>
        </pc:sldLayoutChg>
        <pc:sldLayoutChg chg="add">
          <pc:chgData name="Pranjal Singhal" userId="S::pranjal_singhal@isb.edu::5acd22d9-8cb6-4cde-9a3d-d8584b7718f0" providerId="AD" clId="Web-{3650D66B-11D3-EF81-6712-7DFFB0646A12}" dt="2023-05-02T05:30:49.562" v="33"/>
          <pc:sldLayoutMkLst>
            <pc:docMk/>
            <pc:sldMasterMk cId="0" sldId="2147483648"/>
            <pc:sldLayoutMk cId="0" sldId="2147483664"/>
          </pc:sldLayoutMkLst>
        </pc:sldLayoutChg>
        <pc:sldLayoutChg chg="add">
          <pc:chgData name="Pranjal Singhal" userId="S::pranjal_singhal@isb.edu::5acd22d9-8cb6-4cde-9a3d-d8584b7718f0" providerId="AD" clId="Web-{3650D66B-11D3-EF81-6712-7DFFB0646A12}" dt="2023-05-02T05:30:49.562" v="33"/>
          <pc:sldLayoutMkLst>
            <pc:docMk/>
            <pc:sldMasterMk cId="0" sldId="2147483648"/>
            <pc:sldLayoutMk cId="0" sldId="2147483665"/>
          </pc:sldLayoutMkLst>
        </pc:sldLayoutChg>
      </pc:sldMasterChg>
      <pc:sldMasterChg chg="replId addSldLayout modSldLayout">
        <pc:chgData name="Pranjal Singhal" userId="S::pranjal_singhal@isb.edu::5acd22d9-8cb6-4cde-9a3d-d8584b7718f0" providerId="AD" clId="Web-{3650D66B-11D3-EF81-6712-7DFFB0646A12}" dt="2023-05-02T05:46:56.060" v="93"/>
        <pc:sldMasterMkLst>
          <pc:docMk/>
          <pc:sldMasterMk cId="2529054719" sldId="2147483683"/>
        </pc:sldMasterMkLst>
        <pc:sldLayoutChg chg="add">
          <pc:chgData name="Pranjal Singhal" userId="S::pranjal_singhal@isb.edu::5acd22d9-8cb6-4cde-9a3d-d8584b7718f0" providerId="AD" clId="Web-{3650D66B-11D3-EF81-6712-7DFFB0646A12}" dt="2023-05-02T05:46:56.060" v="93"/>
          <pc:sldLayoutMkLst>
            <pc:docMk/>
            <pc:sldMasterMk cId="2529054719" sldId="2147483683"/>
            <pc:sldLayoutMk cId="3962056369" sldId="2147483681"/>
          </pc:sldLayoutMkLst>
        </pc:sldLayoutChg>
        <pc:sldLayoutChg chg="replId">
          <pc:chgData name="Pranjal Singhal" userId="S::pranjal_singhal@isb.edu::5acd22d9-8cb6-4cde-9a3d-d8584b7718f0" providerId="AD" clId="Web-{3650D66B-11D3-EF81-6712-7DFFB0646A12}" dt="2023-05-02T05:30:49.562" v="33"/>
          <pc:sldLayoutMkLst>
            <pc:docMk/>
            <pc:sldMasterMk cId="2529054719" sldId="2147483683"/>
            <pc:sldLayoutMk cId="2971863335" sldId="2147483682"/>
          </pc:sldLayoutMkLst>
        </pc:sldLayoutChg>
        <pc:sldLayoutChg chg="replId">
          <pc:chgData name="Pranjal Singhal" userId="S::pranjal_singhal@isb.edu::5acd22d9-8cb6-4cde-9a3d-d8584b7718f0" providerId="AD" clId="Web-{3650D66B-11D3-EF81-6712-7DFFB0646A12}" dt="2023-05-02T05:46:56.060" v="93"/>
          <pc:sldLayoutMkLst>
            <pc:docMk/>
            <pc:sldMasterMk cId="2529054719" sldId="2147483683"/>
            <pc:sldLayoutMk cId="558242211" sldId="2147483684"/>
          </pc:sldLayoutMkLst>
        </pc:sldLayoutChg>
        <pc:sldLayoutChg chg="add">
          <pc:chgData name="Pranjal Singhal" userId="S::pranjal_singhal@isb.edu::5acd22d9-8cb6-4cde-9a3d-d8584b7718f0" providerId="AD" clId="Web-{3650D66B-11D3-EF81-6712-7DFFB0646A12}" dt="2023-05-02T05:46:56.060" v="93"/>
          <pc:sldLayoutMkLst>
            <pc:docMk/>
            <pc:sldMasterMk cId="2529054719" sldId="2147483683"/>
            <pc:sldLayoutMk cId="4197325991" sldId="2147483685"/>
          </pc:sldLayoutMkLst>
        </pc:sldLayoutChg>
      </pc:sldMasterChg>
    </pc:docChg>
  </pc:docChgLst>
  <pc:docChgLst>
    <pc:chgData name="Ananya Reddy Duvvuri" userId="S::ananyareddy_duvvuri@isb.edu::3542100e-1af5-4bd5-95c2-e42b3f2c7ca1" providerId="AD" clId="Web-{BCAF717D-4F47-04E3-3ABF-DC0FA31FE14A}"/>
    <pc:docChg chg="modSld">
      <pc:chgData name="Ananya Reddy Duvvuri" userId="S::ananyareddy_duvvuri@isb.edu::3542100e-1af5-4bd5-95c2-e42b3f2c7ca1" providerId="AD" clId="Web-{BCAF717D-4F47-04E3-3ABF-DC0FA31FE14A}" dt="2023-05-02T10:41:27.141" v="29"/>
      <pc:docMkLst>
        <pc:docMk/>
      </pc:docMkLst>
      <pc:sldChg chg="delSp modSp delAnim modAnim">
        <pc:chgData name="Ananya Reddy Duvvuri" userId="S::ananyareddy_duvvuri@isb.edu::3542100e-1af5-4bd5-95c2-e42b3f2c7ca1" providerId="AD" clId="Web-{BCAF717D-4F47-04E3-3ABF-DC0FA31FE14A}" dt="2023-05-02T10:41:27.141" v="29"/>
        <pc:sldMkLst>
          <pc:docMk/>
          <pc:sldMk cId="3351982722" sldId="286"/>
        </pc:sldMkLst>
        <pc:picChg chg="mod">
          <ac:chgData name="Ananya Reddy Duvvuri" userId="S::ananyareddy_duvvuri@isb.edu::3542100e-1af5-4bd5-95c2-e42b3f2c7ca1" providerId="AD" clId="Web-{BCAF717D-4F47-04E3-3ABF-DC0FA31FE14A}" dt="2023-05-02T10:41:13.453" v="25" actId="1076"/>
          <ac:picMkLst>
            <pc:docMk/>
            <pc:sldMk cId="3351982722" sldId="286"/>
            <ac:picMk id="4" creationId="{974E209F-5526-98F8-C61A-9B270B81E9EE}"/>
          </ac:picMkLst>
        </pc:picChg>
        <pc:picChg chg="del mod">
          <ac:chgData name="Ananya Reddy Duvvuri" userId="S::ananyareddy_duvvuri@isb.edu::3542100e-1af5-4bd5-95c2-e42b3f2c7ca1" providerId="AD" clId="Web-{BCAF717D-4F47-04E3-3ABF-DC0FA31FE14A}" dt="2023-05-02T10:33:19.537" v="13"/>
          <ac:picMkLst>
            <pc:docMk/>
            <pc:sldMk cId="3351982722" sldId="286"/>
            <ac:picMk id="5" creationId="{59E30444-5823-EA5E-BEEE-3C7BB536B461}"/>
          </ac:picMkLst>
        </pc:picChg>
        <pc:picChg chg="mod">
          <ac:chgData name="Ananya Reddy Duvvuri" userId="S::ananyareddy_duvvuri@isb.edu::3542100e-1af5-4bd5-95c2-e42b3f2c7ca1" providerId="AD" clId="Web-{BCAF717D-4F47-04E3-3ABF-DC0FA31FE14A}" dt="2023-05-02T10:41:17.344" v="26" actId="1076"/>
          <ac:picMkLst>
            <pc:docMk/>
            <pc:sldMk cId="3351982722" sldId="286"/>
            <ac:picMk id="5" creationId="{DC93281B-E05B-5848-BBB1-5F6BDE02BC4E}"/>
          </ac:picMkLst>
        </pc:picChg>
        <pc:picChg chg="mod">
          <ac:chgData name="Ananya Reddy Duvvuri" userId="S::ananyareddy_duvvuri@isb.edu::3542100e-1af5-4bd5-95c2-e42b3f2c7ca1" providerId="AD" clId="Web-{BCAF717D-4F47-04E3-3ABF-DC0FA31FE14A}" dt="2023-05-02T10:41:21.860" v="27" actId="1076"/>
          <ac:picMkLst>
            <pc:docMk/>
            <pc:sldMk cId="3351982722" sldId="286"/>
            <ac:picMk id="6" creationId="{72FC6AAE-E3D8-9DCA-3BC2-A3FB42414F1B}"/>
          </ac:picMkLst>
        </pc:picChg>
        <pc:picChg chg="del mod">
          <ac:chgData name="Ananya Reddy Duvvuri" userId="S::ananyareddy_duvvuri@isb.edu::3542100e-1af5-4bd5-95c2-e42b3f2c7ca1" providerId="AD" clId="Web-{BCAF717D-4F47-04E3-3ABF-DC0FA31FE14A}" dt="2023-05-02T10:33:01.756" v="10"/>
          <ac:picMkLst>
            <pc:docMk/>
            <pc:sldMk cId="3351982722" sldId="286"/>
            <ac:picMk id="6" creationId="{B0CCE24A-74D7-254D-B7B3-F142105ADDFD}"/>
          </ac:picMkLst>
        </pc:picChg>
        <pc:picChg chg="del mod">
          <ac:chgData name="Ananya Reddy Duvvuri" userId="S::ananyareddy_duvvuri@isb.edu::3542100e-1af5-4bd5-95c2-e42b3f2c7ca1" providerId="AD" clId="Web-{BCAF717D-4F47-04E3-3ABF-DC0FA31FE14A}" dt="2023-05-02T10:33:27.615" v="15"/>
          <ac:picMkLst>
            <pc:docMk/>
            <pc:sldMk cId="3351982722" sldId="286"/>
            <ac:picMk id="7" creationId="{2E330052-D7F3-BC89-7A72-FC285AC34A91}"/>
          </ac:picMkLst>
        </pc:picChg>
        <pc:picChg chg="mod">
          <ac:chgData name="Ananya Reddy Duvvuri" userId="S::ananyareddy_duvvuri@isb.edu::3542100e-1af5-4bd5-95c2-e42b3f2c7ca1" providerId="AD" clId="Web-{BCAF717D-4F47-04E3-3ABF-DC0FA31FE14A}" dt="2023-05-02T10:41:25.688" v="28" actId="1076"/>
          <ac:picMkLst>
            <pc:docMk/>
            <pc:sldMk cId="3351982722" sldId="286"/>
            <ac:picMk id="7" creationId="{9C8C742C-B667-27FF-3F36-8E8467DD3976}"/>
          </ac:picMkLst>
        </pc:picChg>
        <pc:picChg chg="del mod">
          <ac:chgData name="Ananya Reddy Duvvuri" userId="S::ananyareddy_duvvuri@isb.edu::3542100e-1af5-4bd5-95c2-e42b3f2c7ca1" providerId="AD" clId="Web-{BCAF717D-4F47-04E3-3ABF-DC0FA31FE14A}" dt="2023-05-02T10:33:32.741" v="17"/>
          <ac:picMkLst>
            <pc:docMk/>
            <pc:sldMk cId="3351982722" sldId="286"/>
            <ac:picMk id="9" creationId="{F1E4EF34-A31F-62A1-CB55-A565C48C88EA}"/>
          </ac:picMkLst>
        </pc:picChg>
        <pc:picChg chg="mod">
          <ac:chgData name="Ananya Reddy Duvvuri" userId="S::ananyareddy_duvvuri@isb.edu::3542100e-1af5-4bd5-95c2-e42b3f2c7ca1" providerId="AD" clId="Web-{BCAF717D-4F47-04E3-3ABF-DC0FA31FE14A}" dt="2023-05-02T10:41:08.875" v="24" actId="1076"/>
          <ac:picMkLst>
            <pc:docMk/>
            <pc:sldMk cId="3351982722" sldId="286"/>
            <ac:picMk id="15" creationId="{EBCA4E84-300D-4023-8D49-31ACE4989DA3}"/>
          </ac:picMkLst>
        </pc:picChg>
      </pc:sldChg>
    </pc:docChg>
  </pc:docChgLst>
  <pc:docChgLst>
    <pc:chgData name="Pranjal Singhal" userId="S::pranjal_singhal@isb.edu::5acd22d9-8cb6-4cde-9a3d-d8584b7718f0" providerId="AD" clId="Web-{2A78678C-35A4-301E-4709-D20745D7DB10}"/>
    <pc:docChg chg="modSld">
      <pc:chgData name="Pranjal Singhal" userId="S::pranjal_singhal@isb.edu::5acd22d9-8cb6-4cde-9a3d-d8584b7718f0" providerId="AD" clId="Web-{2A78678C-35A4-301E-4709-D20745D7DB10}" dt="2023-05-02T11:00:57.649" v="2" actId="20577"/>
      <pc:docMkLst>
        <pc:docMk/>
      </pc:docMkLst>
      <pc:sldChg chg="modSp">
        <pc:chgData name="Pranjal Singhal" userId="S::pranjal_singhal@isb.edu::5acd22d9-8cb6-4cde-9a3d-d8584b7718f0" providerId="AD" clId="Web-{2A78678C-35A4-301E-4709-D20745D7DB10}" dt="2023-05-02T11:00:57.649" v="2" actId="20577"/>
        <pc:sldMkLst>
          <pc:docMk/>
          <pc:sldMk cId="1219871316" sldId="6915"/>
        </pc:sldMkLst>
        <pc:spChg chg="mod">
          <ac:chgData name="Pranjal Singhal" userId="S::pranjal_singhal@isb.edu::5acd22d9-8cb6-4cde-9a3d-d8584b7718f0" providerId="AD" clId="Web-{2A78678C-35A4-301E-4709-D20745D7DB10}" dt="2023-05-02T11:00:57.649" v="2" actId="20577"/>
          <ac:spMkLst>
            <pc:docMk/>
            <pc:sldMk cId="1219871316" sldId="6915"/>
            <ac:spMk id="4" creationId="{1F392ECB-582E-C9E0-FC12-85455F98CCC0}"/>
          </ac:spMkLst>
        </pc:spChg>
      </pc:sldChg>
    </pc:docChg>
  </pc:docChgLst>
  <pc:docChgLst>
    <pc:chgData name="Guest User" userId="S::urn:spo:anon#fa7f28fa234596edcc9e3709b98451db93df2840a59b8f6e3bc6b86b57e44f23::" providerId="AD" clId="Web-{041F327C-F8AA-1A97-9DFD-615007986ED0}"/>
    <pc:docChg chg="modSld">
      <pc:chgData name="Guest User" userId="S::urn:spo:anon#fa7f28fa234596edcc9e3709b98451db93df2840a59b8f6e3bc6b86b57e44f23::" providerId="AD" clId="Web-{041F327C-F8AA-1A97-9DFD-615007986ED0}" dt="2023-05-03T13:25:44.822" v="38" actId="20577"/>
      <pc:docMkLst>
        <pc:docMk/>
      </pc:docMkLst>
      <pc:sldChg chg="modSp">
        <pc:chgData name="Guest User" userId="S::urn:spo:anon#fa7f28fa234596edcc9e3709b98451db93df2840a59b8f6e3bc6b86b57e44f23::" providerId="AD" clId="Web-{041F327C-F8AA-1A97-9DFD-615007986ED0}" dt="2023-05-03T11:03:12.582" v="13" actId="1076"/>
        <pc:sldMkLst>
          <pc:docMk/>
          <pc:sldMk cId="3351982722" sldId="286"/>
        </pc:sldMkLst>
        <pc:picChg chg="mod">
          <ac:chgData name="Guest User" userId="S::urn:spo:anon#fa7f28fa234596edcc9e3709b98451db93df2840a59b8f6e3bc6b86b57e44f23::" providerId="AD" clId="Web-{041F327C-F8AA-1A97-9DFD-615007986ED0}" dt="2023-05-03T11:03:05.175" v="9" actId="1076"/>
          <ac:picMkLst>
            <pc:docMk/>
            <pc:sldMk cId="3351982722" sldId="286"/>
            <ac:picMk id="4" creationId="{974E209F-5526-98F8-C61A-9B270B81E9EE}"/>
          </ac:picMkLst>
        </pc:picChg>
        <pc:picChg chg="mod">
          <ac:chgData name="Guest User" userId="S::urn:spo:anon#fa7f28fa234596edcc9e3709b98451db93df2840a59b8f6e3bc6b86b57e44f23::" providerId="AD" clId="Web-{041F327C-F8AA-1A97-9DFD-615007986ED0}" dt="2023-05-03T11:03:06.050" v="10" actId="1076"/>
          <ac:picMkLst>
            <pc:docMk/>
            <pc:sldMk cId="3351982722" sldId="286"/>
            <ac:picMk id="5" creationId="{DC93281B-E05B-5848-BBB1-5F6BDE02BC4E}"/>
          </ac:picMkLst>
        </pc:picChg>
        <pc:picChg chg="mod">
          <ac:chgData name="Guest User" userId="S::urn:spo:anon#fa7f28fa234596edcc9e3709b98451db93df2840a59b8f6e3bc6b86b57e44f23::" providerId="AD" clId="Web-{041F327C-F8AA-1A97-9DFD-615007986ED0}" dt="2023-05-03T11:03:09.863" v="11" actId="1076"/>
          <ac:picMkLst>
            <pc:docMk/>
            <pc:sldMk cId="3351982722" sldId="286"/>
            <ac:picMk id="6" creationId="{72FC6AAE-E3D8-9DCA-3BC2-A3FB42414F1B}"/>
          </ac:picMkLst>
        </pc:picChg>
        <pc:picChg chg="mod">
          <ac:chgData name="Guest User" userId="S::urn:spo:anon#fa7f28fa234596edcc9e3709b98451db93df2840a59b8f6e3bc6b86b57e44f23::" providerId="AD" clId="Web-{041F327C-F8AA-1A97-9DFD-615007986ED0}" dt="2023-05-03T11:03:12.582" v="13" actId="1076"/>
          <ac:picMkLst>
            <pc:docMk/>
            <pc:sldMk cId="3351982722" sldId="286"/>
            <ac:picMk id="7" creationId="{9C8C742C-B667-27FF-3F36-8E8467DD3976}"/>
          </ac:picMkLst>
        </pc:picChg>
        <pc:picChg chg="mod">
          <ac:chgData name="Guest User" userId="S::urn:spo:anon#fa7f28fa234596edcc9e3709b98451db93df2840a59b8f6e3bc6b86b57e44f23::" providerId="AD" clId="Web-{041F327C-F8AA-1A97-9DFD-615007986ED0}" dt="2023-05-03T11:03:01.394" v="7" actId="14100"/>
          <ac:picMkLst>
            <pc:docMk/>
            <pc:sldMk cId="3351982722" sldId="286"/>
            <ac:picMk id="8" creationId="{670CB484-9732-4D18-B132-D6FBBB8501E5}"/>
          </ac:picMkLst>
        </pc:picChg>
        <pc:picChg chg="mod">
          <ac:chgData name="Guest User" userId="S::urn:spo:anon#fa7f28fa234596edcc9e3709b98451db93df2840a59b8f6e3bc6b86b57e44f23::" providerId="AD" clId="Web-{041F327C-F8AA-1A97-9DFD-615007986ED0}" dt="2023-05-03T11:03:04.207" v="8" actId="1076"/>
          <ac:picMkLst>
            <pc:docMk/>
            <pc:sldMk cId="3351982722" sldId="286"/>
            <ac:picMk id="15" creationId="{EBCA4E84-300D-4023-8D49-31ACE4989DA3}"/>
          </ac:picMkLst>
        </pc:picChg>
      </pc:sldChg>
      <pc:sldChg chg="modSp">
        <pc:chgData name="Guest User" userId="S::urn:spo:anon#fa7f28fa234596edcc9e3709b98451db93df2840a59b8f6e3bc6b86b57e44f23::" providerId="AD" clId="Web-{041F327C-F8AA-1A97-9DFD-615007986ED0}" dt="2023-05-03T13:25:44.822" v="38" actId="20577"/>
        <pc:sldMkLst>
          <pc:docMk/>
          <pc:sldMk cId="2682104966" sldId="6914"/>
        </pc:sldMkLst>
        <pc:spChg chg="mod">
          <ac:chgData name="Guest User" userId="S::urn:spo:anon#fa7f28fa234596edcc9e3709b98451db93df2840a59b8f6e3bc6b86b57e44f23::" providerId="AD" clId="Web-{041F327C-F8AA-1A97-9DFD-615007986ED0}" dt="2023-05-03T13:25:44.822" v="38" actId="20577"/>
          <ac:spMkLst>
            <pc:docMk/>
            <pc:sldMk cId="2682104966" sldId="6914"/>
            <ac:spMk id="16" creationId="{A64FB201-F998-4D64-9A21-A48AD4B57AA4}"/>
          </ac:spMkLst>
        </pc:spChg>
      </pc:sldChg>
    </pc:docChg>
  </pc:docChgLst>
  <pc:docChgLst>
    <pc:chgData name="Ananya Reddy Duvvuri" userId="3542100e-1af5-4bd5-95c2-e42b3f2c7ca1" providerId="ADAL" clId="{744AA96C-FCAE-497C-8202-AE49DA2574E4}"/>
    <pc:docChg chg="custSel modSld">
      <pc:chgData name="Ananya Reddy Duvvuri" userId="3542100e-1af5-4bd5-95c2-e42b3f2c7ca1" providerId="ADAL" clId="{744AA96C-FCAE-497C-8202-AE49DA2574E4}" dt="2022-10-01T11:12:57.975" v="13" actId="1076"/>
      <pc:docMkLst>
        <pc:docMk/>
      </pc:docMkLst>
      <pc:sldChg chg="addSp delSp modSp mod">
        <pc:chgData name="Ananya Reddy Duvvuri" userId="3542100e-1af5-4bd5-95c2-e42b3f2c7ca1" providerId="ADAL" clId="{744AA96C-FCAE-497C-8202-AE49DA2574E4}" dt="2022-10-01T11:12:57.975" v="13" actId="1076"/>
        <pc:sldMkLst>
          <pc:docMk/>
          <pc:sldMk cId="3586822310" sldId="350"/>
        </pc:sldMkLst>
        <pc:spChg chg="mod">
          <ac:chgData name="Ananya Reddy Duvvuri" userId="3542100e-1af5-4bd5-95c2-e42b3f2c7ca1" providerId="ADAL" clId="{744AA96C-FCAE-497C-8202-AE49DA2574E4}" dt="2022-10-01T11:12:57.975" v="13" actId="1076"/>
          <ac:spMkLst>
            <pc:docMk/>
            <pc:sldMk cId="3586822310" sldId="350"/>
            <ac:spMk id="2" creationId="{0AD7A8D9-3B4F-734A-9835-07CD3DD03619}"/>
          </ac:spMkLst>
        </pc:spChg>
        <pc:spChg chg="del">
          <ac:chgData name="Ananya Reddy Duvvuri" userId="3542100e-1af5-4bd5-95c2-e42b3f2c7ca1" providerId="ADAL" clId="{744AA96C-FCAE-497C-8202-AE49DA2574E4}" dt="2022-10-01T11:12:49.807" v="11" actId="478"/>
          <ac:spMkLst>
            <pc:docMk/>
            <pc:sldMk cId="3586822310" sldId="350"/>
            <ac:spMk id="3" creationId="{1E105F6C-0A24-1141-BEDF-895C3BB19011}"/>
          </ac:spMkLst>
        </pc:spChg>
        <pc:spChg chg="add del mod">
          <ac:chgData name="Ananya Reddy Duvvuri" userId="3542100e-1af5-4bd5-95c2-e42b3f2c7ca1" providerId="ADAL" clId="{744AA96C-FCAE-497C-8202-AE49DA2574E4}" dt="2022-10-01T11:12:52.426" v="12" actId="478"/>
          <ac:spMkLst>
            <pc:docMk/>
            <pc:sldMk cId="3586822310" sldId="350"/>
            <ac:spMk id="5" creationId="{5D1CF904-460C-EF96-B723-97E5634BB724}"/>
          </ac:spMkLst>
        </pc:spChg>
      </pc:sldChg>
      <pc:sldChg chg="modSp mod">
        <pc:chgData name="Ananya Reddy Duvvuri" userId="3542100e-1af5-4bd5-95c2-e42b3f2c7ca1" providerId="ADAL" clId="{744AA96C-FCAE-497C-8202-AE49DA2574E4}" dt="2022-10-01T11:07:57.880" v="9" actId="20577"/>
        <pc:sldMkLst>
          <pc:docMk/>
          <pc:sldMk cId="2631923837" sldId="1125"/>
        </pc:sldMkLst>
        <pc:spChg chg="mod">
          <ac:chgData name="Ananya Reddy Duvvuri" userId="3542100e-1af5-4bd5-95c2-e42b3f2c7ca1" providerId="ADAL" clId="{744AA96C-FCAE-497C-8202-AE49DA2574E4}" dt="2022-10-01T11:07:57.880" v="9" actId="20577"/>
          <ac:spMkLst>
            <pc:docMk/>
            <pc:sldMk cId="2631923837" sldId="1125"/>
            <ac:spMk id="11" creationId="{330DA2F2-149A-4ADE-B02E-536E82B1D23D}"/>
          </ac:spMkLst>
        </pc:spChg>
        <pc:graphicFrameChg chg="mod">
          <ac:chgData name="Ananya Reddy Duvvuri" userId="3542100e-1af5-4bd5-95c2-e42b3f2c7ca1" providerId="ADAL" clId="{744AA96C-FCAE-497C-8202-AE49DA2574E4}" dt="2022-10-01T11:07:39.561" v="3" actId="20577"/>
          <ac:graphicFrameMkLst>
            <pc:docMk/>
            <pc:sldMk cId="2631923837" sldId="1125"/>
            <ac:graphicFrameMk id="5" creationId="{75CE9688-E8E5-4DD9-BFFB-4038611F66AB}"/>
          </ac:graphicFrameMkLst>
        </pc:graphicFrameChg>
      </pc:sldChg>
      <pc:sldChg chg="mod modShow">
        <pc:chgData name="Ananya Reddy Duvvuri" userId="3542100e-1af5-4bd5-95c2-e42b3f2c7ca1" providerId="ADAL" clId="{744AA96C-FCAE-497C-8202-AE49DA2574E4}" dt="2022-10-01T11:11:49.820" v="10" actId="729"/>
        <pc:sldMkLst>
          <pc:docMk/>
          <pc:sldMk cId="2931578301" sldId="1149"/>
        </pc:sldMkLst>
      </pc:sldChg>
    </pc:docChg>
  </pc:docChgLst>
  <pc:docChgLst>
    <pc:chgData name="Pranjal Singhal" userId="S::pranjal_singhal@isb.edu::5acd22d9-8cb6-4cde-9a3d-d8584b7718f0" providerId="AD" clId="Web-{8D400967-7095-23EA-BA2A-57EDF5ABABAB}"/>
    <pc:docChg chg="addSld delSld modSld sldOrd modMainMaster">
      <pc:chgData name="Pranjal Singhal" userId="S::pranjal_singhal@isb.edu::5acd22d9-8cb6-4cde-9a3d-d8584b7718f0" providerId="AD" clId="Web-{8D400967-7095-23EA-BA2A-57EDF5ABABAB}" dt="2023-05-03T05:37:36.691" v="495" actId="20577"/>
      <pc:docMkLst>
        <pc:docMk/>
      </pc:docMkLst>
      <pc:sldChg chg="modSp">
        <pc:chgData name="Pranjal Singhal" userId="S::pranjal_singhal@isb.edu::5acd22d9-8cb6-4cde-9a3d-d8584b7718f0" providerId="AD" clId="Web-{8D400967-7095-23EA-BA2A-57EDF5ABABAB}" dt="2023-05-03T05:05:45.771" v="69" actId="20577"/>
        <pc:sldMkLst>
          <pc:docMk/>
          <pc:sldMk cId="1514994832" sldId="1148"/>
        </pc:sldMkLst>
        <pc:spChg chg="mod">
          <ac:chgData name="Pranjal Singhal" userId="S::pranjal_singhal@isb.edu::5acd22d9-8cb6-4cde-9a3d-d8584b7718f0" providerId="AD" clId="Web-{8D400967-7095-23EA-BA2A-57EDF5ABABAB}" dt="2023-05-03T05:05:45.771" v="69" actId="20577"/>
          <ac:spMkLst>
            <pc:docMk/>
            <pc:sldMk cId="1514994832" sldId="1148"/>
            <ac:spMk id="13" creationId="{A491A8E3-894B-4BBC-B63A-4AB0F1B3D538}"/>
          </ac:spMkLst>
        </pc:spChg>
      </pc:sldChg>
      <pc:sldChg chg="del">
        <pc:chgData name="Pranjal Singhal" userId="S::pranjal_singhal@isb.edu::5acd22d9-8cb6-4cde-9a3d-d8584b7718f0" providerId="AD" clId="Web-{8D400967-7095-23EA-BA2A-57EDF5ABABAB}" dt="2023-05-03T03:14:32.025" v="24"/>
        <pc:sldMkLst>
          <pc:docMk/>
          <pc:sldMk cId="2425459675" sldId="6905"/>
        </pc:sldMkLst>
      </pc:sldChg>
      <pc:sldChg chg="delSp modSp">
        <pc:chgData name="Pranjal Singhal" userId="S::pranjal_singhal@isb.edu::5acd22d9-8cb6-4cde-9a3d-d8584b7718f0" providerId="AD" clId="Web-{8D400967-7095-23EA-BA2A-57EDF5ABABAB}" dt="2023-05-03T03:19:33.669" v="44" actId="20577"/>
        <pc:sldMkLst>
          <pc:docMk/>
          <pc:sldMk cId="623784755" sldId="6907"/>
        </pc:sldMkLst>
        <pc:spChg chg="mod">
          <ac:chgData name="Pranjal Singhal" userId="S::pranjal_singhal@isb.edu::5acd22d9-8cb6-4cde-9a3d-d8584b7718f0" providerId="AD" clId="Web-{8D400967-7095-23EA-BA2A-57EDF5ABABAB}" dt="2023-05-03T03:13:52.774" v="17" actId="20577"/>
          <ac:spMkLst>
            <pc:docMk/>
            <pc:sldMk cId="623784755" sldId="6907"/>
            <ac:spMk id="7" creationId="{5FE7C411-92B7-CEBD-CFE4-47931EDB1555}"/>
          </ac:spMkLst>
        </pc:spChg>
        <pc:spChg chg="del">
          <ac:chgData name="Pranjal Singhal" userId="S::pranjal_singhal@isb.edu::5acd22d9-8cb6-4cde-9a3d-d8584b7718f0" providerId="AD" clId="Web-{8D400967-7095-23EA-BA2A-57EDF5ABABAB}" dt="2023-05-03T03:13:50.415" v="16"/>
          <ac:spMkLst>
            <pc:docMk/>
            <pc:sldMk cId="623784755" sldId="6907"/>
            <ac:spMk id="9" creationId="{9207C60A-8B7B-A99E-7B74-5D758105C416}"/>
          </ac:spMkLst>
        </pc:spChg>
        <pc:spChg chg="del">
          <ac:chgData name="Pranjal Singhal" userId="S::pranjal_singhal@isb.edu::5acd22d9-8cb6-4cde-9a3d-d8584b7718f0" providerId="AD" clId="Web-{8D400967-7095-23EA-BA2A-57EDF5ABABAB}" dt="2023-05-03T03:13:50.368" v="15"/>
          <ac:spMkLst>
            <pc:docMk/>
            <pc:sldMk cId="623784755" sldId="6907"/>
            <ac:spMk id="11" creationId="{115FC99C-6103-4E89-201A-A0098F4CAD53}"/>
          </ac:spMkLst>
        </pc:spChg>
        <pc:spChg chg="mod">
          <ac:chgData name="Pranjal Singhal" userId="S::pranjal_singhal@isb.edu::5acd22d9-8cb6-4cde-9a3d-d8584b7718f0" providerId="AD" clId="Web-{8D400967-7095-23EA-BA2A-57EDF5ABABAB}" dt="2023-05-03T03:19:33.669" v="44" actId="20577"/>
          <ac:spMkLst>
            <pc:docMk/>
            <pc:sldMk cId="623784755" sldId="6907"/>
            <ac:spMk id="13" creationId="{2478FEAE-CDDC-5D6F-F9C5-D2EEA49951FE}"/>
          </ac:spMkLst>
        </pc:spChg>
        <pc:spChg chg="del">
          <ac:chgData name="Pranjal Singhal" userId="S::pranjal_singhal@isb.edu::5acd22d9-8cb6-4cde-9a3d-d8584b7718f0" providerId="AD" clId="Web-{8D400967-7095-23EA-BA2A-57EDF5ABABAB}" dt="2023-05-03T03:13:54.884" v="19"/>
          <ac:spMkLst>
            <pc:docMk/>
            <pc:sldMk cId="623784755" sldId="6907"/>
            <ac:spMk id="15" creationId="{66BD1661-59EB-B01D-481B-7DEAE47D167A}"/>
          </ac:spMkLst>
        </pc:spChg>
        <pc:spChg chg="del">
          <ac:chgData name="Pranjal Singhal" userId="S::pranjal_singhal@isb.edu::5acd22d9-8cb6-4cde-9a3d-d8584b7718f0" providerId="AD" clId="Web-{8D400967-7095-23EA-BA2A-57EDF5ABABAB}" dt="2023-05-03T03:13:56.571" v="20"/>
          <ac:spMkLst>
            <pc:docMk/>
            <pc:sldMk cId="623784755" sldId="6907"/>
            <ac:spMk id="19" creationId="{38B51778-840E-C0EB-E959-A348F835F2F8}"/>
          </ac:spMkLst>
        </pc:spChg>
        <pc:grpChg chg="del">
          <ac:chgData name="Pranjal Singhal" userId="S::pranjal_singhal@isb.edu::5acd22d9-8cb6-4cde-9a3d-d8584b7718f0" providerId="AD" clId="Web-{8D400967-7095-23EA-BA2A-57EDF5ABABAB}" dt="2023-05-03T03:13:53.415" v="18"/>
          <ac:grpSpMkLst>
            <pc:docMk/>
            <pc:sldMk cId="623784755" sldId="6907"/>
            <ac:grpSpMk id="4" creationId="{24884C51-5B2C-AB99-76B5-C9BCEE3FC059}"/>
          </ac:grpSpMkLst>
        </pc:grpChg>
      </pc:sldChg>
      <pc:sldChg chg="addSp delSp modSp">
        <pc:chgData name="Pranjal Singhal" userId="S::pranjal_singhal@isb.edu::5acd22d9-8cb6-4cde-9a3d-d8584b7718f0" providerId="AD" clId="Web-{8D400967-7095-23EA-BA2A-57EDF5ABABAB}" dt="2023-05-03T03:22:12.452" v="48" actId="1076"/>
        <pc:sldMkLst>
          <pc:docMk/>
          <pc:sldMk cId="1086069763" sldId="6908"/>
        </pc:sldMkLst>
        <pc:spChg chg="mod">
          <ac:chgData name="Pranjal Singhal" userId="S::pranjal_singhal@isb.edu::5acd22d9-8cb6-4cde-9a3d-d8584b7718f0" providerId="AD" clId="Web-{8D400967-7095-23EA-BA2A-57EDF5ABABAB}" dt="2023-05-03T03:13:00.336" v="8" actId="20577"/>
          <ac:spMkLst>
            <pc:docMk/>
            <pc:sldMk cId="1086069763" sldId="6908"/>
            <ac:spMk id="5" creationId="{3C5FD75B-99E5-CE14-39F4-41DE57F39E9A}"/>
          </ac:spMkLst>
        </pc:spChg>
        <pc:picChg chg="add mod">
          <ac:chgData name="Pranjal Singhal" userId="S::pranjal_singhal@isb.edu::5acd22d9-8cb6-4cde-9a3d-d8584b7718f0" providerId="AD" clId="Web-{8D400967-7095-23EA-BA2A-57EDF5ABABAB}" dt="2023-05-03T03:22:12.452" v="48" actId="1076"/>
          <ac:picMkLst>
            <pc:docMk/>
            <pc:sldMk cId="1086069763" sldId="6908"/>
            <ac:picMk id="7" creationId="{06D304DC-7CA0-79B6-A53D-BE506418338A}"/>
          </ac:picMkLst>
        </pc:picChg>
        <pc:picChg chg="del">
          <ac:chgData name="Pranjal Singhal" userId="S::pranjal_singhal@isb.edu::5acd22d9-8cb6-4cde-9a3d-d8584b7718f0" providerId="AD" clId="Web-{8D400967-7095-23EA-BA2A-57EDF5ABABAB}" dt="2023-05-03T03:13:15.977" v="9"/>
          <ac:picMkLst>
            <pc:docMk/>
            <pc:sldMk cId="1086069763" sldId="6908"/>
            <ac:picMk id="9" creationId="{73F838C0-39E3-6447-8EFD-8009CD1CFC21}"/>
          </ac:picMkLst>
        </pc:picChg>
      </pc:sldChg>
      <pc:sldChg chg="modSp">
        <pc:chgData name="Pranjal Singhal" userId="S::pranjal_singhal@isb.edu::5acd22d9-8cb6-4cde-9a3d-d8584b7718f0" providerId="AD" clId="Web-{8D400967-7095-23EA-BA2A-57EDF5ABABAB}" dt="2023-05-03T03:18:54.965" v="39" actId="1076"/>
        <pc:sldMkLst>
          <pc:docMk/>
          <pc:sldMk cId="2141399147" sldId="6912"/>
        </pc:sldMkLst>
        <pc:spChg chg="mod">
          <ac:chgData name="Pranjal Singhal" userId="S::pranjal_singhal@isb.edu::5acd22d9-8cb6-4cde-9a3d-d8584b7718f0" providerId="AD" clId="Web-{8D400967-7095-23EA-BA2A-57EDF5ABABAB}" dt="2023-05-03T03:18:54.965" v="39" actId="1076"/>
          <ac:spMkLst>
            <pc:docMk/>
            <pc:sldMk cId="2141399147" sldId="6912"/>
            <ac:spMk id="13" creationId="{5D905BAE-64E8-5E92-7D4F-97BDB83B2C4F}"/>
          </ac:spMkLst>
        </pc:spChg>
      </pc:sldChg>
      <pc:sldChg chg="add">
        <pc:chgData name="Pranjal Singhal" userId="S::pranjal_singhal@isb.edu::5acd22d9-8cb6-4cde-9a3d-d8584b7718f0" providerId="AD" clId="Web-{8D400967-7095-23EA-BA2A-57EDF5ABABAB}" dt="2023-05-03T03:14:37.181" v="25"/>
        <pc:sldMkLst>
          <pc:docMk/>
          <pc:sldMk cId="2493711982" sldId="6920"/>
        </pc:sldMkLst>
      </pc:sldChg>
      <pc:sldChg chg="add">
        <pc:chgData name="Pranjal Singhal" userId="S::pranjal_singhal@isb.edu::5acd22d9-8cb6-4cde-9a3d-d8584b7718f0" providerId="AD" clId="Web-{8D400967-7095-23EA-BA2A-57EDF5ABABAB}" dt="2023-05-03T03:15:29.525" v="26"/>
        <pc:sldMkLst>
          <pc:docMk/>
          <pc:sldMk cId="1278327178" sldId="6921"/>
        </pc:sldMkLst>
      </pc:sldChg>
      <pc:sldChg chg="modSp add ord replId">
        <pc:chgData name="Pranjal Singhal" userId="S::pranjal_singhal@isb.edu::5acd22d9-8cb6-4cde-9a3d-d8584b7718f0" providerId="AD" clId="Web-{8D400967-7095-23EA-BA2A-57EDF5ABABAB}" dt="2023-05-03T05:37:36.691" v="495" actId="20577"/>
        <pc:sldMkLst>
          <pc:docMk/>
          <pc:sldMk cId="3325894814" sldId="6923"/>
        </pc:sldMkLst>
        <pc:spChg chg="mod">
          <ac:chgData name="Pranjal Singhal" userId="S::pranjal_singhal@isb.edu::5acd22d9-8cb6-4cde-9a3d-d8584b7718f0" providerId="AD" clId="Web-{8D400967-7095-23EA-BA2A-57EDF5ABABAB}" dt="2023-05-03T05:07:47.258" v="86" actId="20577"/>
          <ac:spMkLst>
            <pc:docMk/>
            <pc:sldMk cId="3325894814" sldId="6923"/>
            <ac:spMk id="2" creationId="{A5E0D6C8-6A86-49A4-A88E-C1472C5BE9EA}"/>
          </ac:spMkLst>
        </pc:spChg>
        <pc:spChg chg="mod">
          <ac:chgData name="Pranjal Singhal" userId="S::pranjal_singhal@isb.edu::5acd22d9-8cb6-4cde-9a3d-d8584b7718f0" providerId="AD" clId="Web-{8D400967-7095-23EA-BA2A-57EDF5ABABAB}" dt="2023-05-03T05:37:36.691" v="495" actId="20577"/>
          <ac:spMkLst>
            <pc:docMk/>
            <pc:sldMk cId="3325894814" sldId="6923"/>
            <ac:spMk id="9" creationId="{0AF22B14-1EA4-D28F-C8E7-53E782222ABF}"/>
          </ac:spMkLst>
        </pc:spChg>
      </pc:sldChg>
      <pc:sldMasterChg chg="addSldLayout modSldLayout">
        <pc:chgData name="Pranjal Singhal" userId="S::pranjal_singhal@isb.edu::5acd22d9-8cb6-4cde-9a3d-d8584b7718f0" providerId="AD" clId="Web-{8D400967-7095-23EA-BA2A-57EDF5ABABAB}" dt="2023-05-03T03:14:37.181" v="25"/>
        <pc:sldMasterMkLst>
          <pc:docMk/>
          <pc:sldMasterMk cId="2529054719" sldId="2147483683"/>
        </pc:sldMasterMkLst>
        <pc:sldLayoutChg chg="add">
          <pc:chgData name="Pranjal Singhal" userId="S::pranjal_singhal@isb.edu::5acd22d9-8cb6-4cde-9a3d-d8584b7718f0" providerId="AD" clId="Web-{8D400967-7095-23EA-BA2A-57EDF5ABABAB}" dt="2023-05-03T03:14:37.181" v="25"/>
          <pc:sldLayoutMkLst>
            <pc:docMk/>
            <pc:sldMasterMk cId="2529054719" sldId="2147483683"/>
            <pc:sldLayoutMk cId="1102051133" sldId="2147483680"/>
          </pc:sldLayoutMkLst>
        </pc:sldLayoutChg>
        <pc:sldLayoutChg chg="replId">
          <pc:chgData name="Pranjal Singhal" userId="S::pranjal_singhal@isb.edu::5acd22d9-8cb6-4cde-9a3d-d8584b7718f0" providerId="AD" clId="Web-{8D400967-7095-23EA-BA2A-57EDF5ABABAB}" dt="2023-05-03T03:14:37.181" v="25"/>
          <pc:sldLayoutMkLst>
            <pc:docMk/>
            <pc:sldMasterMk cId="2529054719" sldId="2147483683"/>
            <pc:sldLayoutMk cId="4197325991" sldId="2147483685"/>
          </pc:sldLayoutMkLst>
        </pc:sldLayoutChg>
      </pc:sldMasterChg>
    </pc:docChg>
  </pc:docChgLst>
  <pc:docChgLst>
    <pc:chgData name="Pranjal Singhal" userId="S::pranjal_singhal@isb.edu::5acd22d9-8cb6-4cde-9a3d-d8584b7718f0" providerId="AD" clId="Web-{6FB4123A-1954-4E5F-463C-4EFE04A0FD04}"/>
    <pc:docChg chg="modSld">
      <pc:chgData name="Pranjal Singhal" userId="S::pranjal_singhal@isb.edu::5acd22d9-8cb6-4cde-9a3d-d8584b7718f0" providerId="AD" clId="Web-{6FB4123A-1954-4E5F-463C-4EFE04A0FD04}" dt="2023-05-03T07:00:40.508" v="9" actId="20577"/>
      <pc:docMkLst>
        <pc:docMk/>
      </pc:docMkLst>
      <pc:sldChg chg="modSp">
        <pc:chgData name="Pranjal Singhal" userId="S::pranjal_singhal@isb.edu::5acd22d9-8cb6-4cde-9a3d-d8584b7718f0" providerId="AD" clId="Web-{6FB4123A-1954-4E5F-463C-4EFE04A0FD04}" dt="2023-05-03T07:00:25.117" v="5" actId="20577"/>
        <pc:sldMkLst>
          <pc:docMk/>
          <pc:sldMk cId="2877699978" sldId="6900"/>
        </pc:sldMkLst>
        <pc:spChg chg="mod">
          <ac:chgData name="Pranjal Singhal" userId="S::pranjal_singhal@isb.edu::5acd22d9-8cb6-4cde-9a3d-d8584b7718f0" providerId="AD" clId="Web-{6FB4123A-1954-4E5F-463C-4EFE04A0FD04}" dt="2023-05-03T07:00:25.117" v="5" actId="20577"/>
          <ac:spMkLst>
            <pc:docMk/>
            <pc:sldMk cId="2877699978" sldId="6900"/>
            <ac:spMk id="4" creationId="{9FD1CF00-35DD-2FA7-B1F8-A1B11B1A1440}"/>
          </ac:spMkLst>
        </pc:spChg>
      </pc:sldChg>
      <pc:sldChg chg="modSp">
        <pc:chgData name="Pranjal Singhal" userId="S::pranjal_singhal@isb.edu::5acd22d9-8cb6-4cde-9a3d-d8584b7718f0" providerId="AD" clId="Web-{6FB4123A-1954-4E5F-463C-4EFE04A0FD04}" dt="2023-05-03T07:00:40.508" v="9" actId="20577"/>
        <pc:sldMkLst>
          <pc:docMk/>
          <pc:sldMk cId="1931038461" sldId="6901"/>
        </pc:sldMkLst>
        <pc:spChg chg="mod">
          <ac:chgData name="Pranjal Singhal" userId="S::pranjal_singhal@isb.edu::5acd22d9-8cb6-4cde-9a3d-d8584b7718f0" providerId="AD" clId="Web-{6FB4123A-1954-4E5F-463C-4EFE04A0FD04}" dt="2023-05-03T07:00:40.508" v="9" actId="20577"/>
          <ac:spMkLst>
            <pc:docMk/>
            <pc:sldMk cId="1931038461" sldId="6901"/>
            <ac:spMk id="4" creationId="{9FD1CF00-35DD-2FA7-B1F8-A1B11B1A1440}"/>
          </ac:spMkLst>
        </pc:spChg>
      </pc:sldChg>
      <pc:sldChg chg="modSp">
        <pc:chgData name="Pranjal Singhal" userId="S::pranjal_singhal@isb.edu::5acd22d9-8cb6-4cde-9a3d-d8584b7718f0" providerId="AD" clId="Web-{6FB4123A-1954-4E5F-463C-4EFE04A0FD04}" dt="2023-05-03T07:00:33.211" v="7" actId="20577"/>
        <pc:sldMkLst>
          <pc:docMk/>
          <pc:sldMk cId="2585587830" sldId="6918"/>
        </pc:sldMkLst>
        <pc:spChg chg="mod">
          <ac:chgData name="Pranjal Singhal" userId="S::pranjal_singhal@isb.edu::5acd22d9-8cb6-4cde-9a3d-d8584b7718f0" providerId="AD" clId="Web-{6FB4123A-1954-4E5F-463C-4EFE04A0FD04}" dt="2023-05-03T07:00:33.211" v="7" actId="20577"/>
          <ac:spMkLst>
            <pc:docMk/>
            <pc:sldMk cId="2585587830" sldId="6918"/>
            <ac:spMk id="4" creationId="{9FD1CF00-35DD-2FA7-B1F8-A1B11B1A1440}"/>
          </ac:spMkLst>
        </pc:spChg>
      </pc:sldChg>
    </pc:docChg>
  </pc:docChgLst>
  <pc:docChgLst>
    <pc:chgData name="Pranjal Singhal" userId="S::pranjal_singhal@isb.edu::5acd22d9-8cb6-4cde-9a3d-d8584b7718f0" providerId="AD" clId="Web-{5D8F39E9-C65C-391A-884E-88FFA02D42FF}"/>
    <pc:docChg chg="modSld">
      <pc:chgData name="Pranjal Singhal" userId="S::pranjal_singhal@isb.edu::5acd22d9-8cb6-4cde-9a3d-d8584b7718f0" providerId="AD" clId="Web-{5D8F39E9-C65C-391A-884E-88FFA02D42FF}" dt="2023-05-03T07:41:38.091" v="14" actId="20577"/>
      <pc:docMkLst>
        <pc:docMk/>
      </pc:docMkLst>
      <pc:sldChg chg="modSp">
        <pc:chgData name="Pranjal Singhal" userId="S::pranjal_singhal@isb.edu::5acd22d9-8cb6-4cde-9a3d-d8584b7718f0" providerId="AD" clId="Web-{5D8F39E9-C65C-391A-884E-88FFA02D42FF}" dt="2023-05-03T07:40:05.776" v="10" actId="20577"/>
        <pc:sldMkLst>
          <pc:docMk/>
          <pc:sldMk cId="1086069763" sldId="6908"/>
        </pc:sldMkLst>
        <pc:spChg chg="mod">
          <ac:chgData name="Pranjal Singhal" userId="S::pranjal_singhal@isb.edu::5acd22d9-8cb6-4cde-9a3d-d8584b7718f0" providerId="AD" clId="Web-{5D8F39E9-C65C-391A-884E-88FFA02D42FF}" dt="2023-05-03T07:40:05.776" v="10" actId="20577"/>
          <ac:spMkLst>
            <pc:docMk/>
            <pc:sldMk cId="1086069763" sldId="6908"/>
            <ac:spMk id="5" creationId="{3C5FD75B-99E5-CE14-39F4-41DE57F39E9A}"/>
          </ac:spMkLst>
        </pc:spChg>
      </pc:sldChg>
      <pc:sldChg chg="modSp">
        <pc:chgData name="Pranjal Singhal" userId="S::pranjal_singhal@isb.edu::5acd22d9-8cb6-4cde-9a3d-d8584b7718f0" providerId="AD" clId="Web-{5D8F39E9-C65C-391A-884E-88FFA02D42FF}" dt="2023-05-03T07:41:38.091" v="14" actId="20577"/>
        <pc:sldMkLst>
          <pc:docMk/>
          <pc:sldMk cId="3325894814" sldId="6923"/>
        </pc:sldMkLst>
        <pc:spChg chg="mod">
          <ac:chgData name="Pranjal Singhal" userId="S::pranjal_singhal@isb.edu::5acd22d9-8cb6-4cde-9a3d-d8584b7718f0" providerId="AD" clId="Web-{5D8F39E9-C65C-391A-884E-88FFA02D42FF}" dt="2023-05-03T07:41:38.091" v="14" actId="20577"/>
          <ac:spMkLst>
            <pc:docMk/>
            <pc:sldMk cId="3325894814" sldId="6923"/>
            <ac:spMk id="9" creationId="{0AF22B14-1EA4-D28F-C8E7-53E782222ABF}"/>
          </ac:spMkLst>
        </pc:spChg>
      </pc:sldChg>
    </pc:docChg>
  </pc:docChgLst>
  <pc:docChgLst>
    <pc:chgData name="Pranjal Singhal" userId="S::pranjal_singhal@isb.edu::5acd22d9-8cb6-4cde-9a3d-d8584b7718f0" providerId="AD" clId="Web-{3373E24E-ACE3-AA40-8EE1-0C99A055DA9E}"/>
    <pc:docChg chg="modSld">
      <pc:chgData name="Pranjal Singhal" userId="S::pranjal_singhal@isb.edu::5acd22d9-8cb6-4cde-9a3d-d8584b7718f0" providerId="AD" clId="Web-{3373E24E-ACE3-AA40-8EE1-0C99A055DA9E}" dt="2023-05-03T10:49:49.846" v="26" actId="20577"/>
      <pc:docMkLst>
        <pc:docMk/>
      </pc:docMkLst>
      <pc:sldChg chg="modSp">
        <pc:chgData name="Pranjal Singhal" userId="S::pranjal_singhal@isb.edu::5acd22d9-8cb6-4cde-9a3d-d8584b7718f0" providerId="AD" clId="Web-{3373E24E-ACE3-AA40-8EE1-0C99A055DA9E}" dt="2023-05-03T10:37:14.631" v="24" actId="20577"/>
        <pc:sldMkLst>
          <pc:docMk/>
          <pc:sldMk cId="1278327178" sldId="6921"/>
        </pc:sldMkLst>
        <pc:spChg chg="mod">
          <ac:chgData name="Pranjal Singhal" userId="S::pranjal_singhal@isb.edu::5acd22d9-8cb6-4cde-9a3d-d8584b7718f0" providerId="AD" clId="Web-{3373E24E-ACE3-AA40-8EE1-0C99A055DA9E}" dt="2023-05-03T10:37:14.631" v="24" actId="20577"/>
          <ac:spMkLst>
            <pc:docMk/>
            <pc:sldMk cId="1278327178" sldId="6921"/>
            <ac:spMk id="3" creationId="{1E105F6C-0A24-1141-BEDF-895C3BB19011}"/>
          </ac:spMkLst>
        </pc:spChg>
      </pc:sldChg>
      <pc:sldChg chg="modSp">
        <pc:chgData name="Pranjal Singhal" userId="S::pranjal_singhal@isb.edu::5acd22d9-8cb6-4cde-9a3d-d8584b7718f0" providerId="AD" clId="Web-{3373E24E-ACE3-AA40-8EE1-0C99A055DA9E}" dt="2023-05-03T10:49:49.846" v="26" actId="20577"/>
        <pc:sldMkLst>
          <pc:docMk/>
          <pc:sldMk cId="3325894814" sldId="6923"/>
        </pc:sldMkLst>
        <pc:spChg chg="mod">
          <ac:chgData name="Pranjal Singhal" userId="S::pranjal_singhal@isb.edu::5acd22d9-8cb6-4cde-9a3d-d8584b7718f0" providerId="AD" clId="Web-{3373E24E-ACE3-AA40-8EE1-0C99A055DA9E}" dt="2023-05-03T10:49:49.846" v="26" actId="20577"/>
          <ac:spMkLst>
            <pc:docMk/>
            <pc:sldMk cId="3325894814" sldId="6923"/>
            <ac:spMk id="9" creationId="{0AF22B14-1EA4-D28F-C8E7-53E782222ABF}"/>
          </ac:spMkLst>
        </pc:spChg>
      </pc:sldChg>
    </pc:docChg>
  </pc:docChgLst>
  <pc:docChgLst>
    <pc:chgData name="Pranjal Singhal" userId="S::pranjal_singhal@isb.edu::5acd22d9-8cb6-4cde-9a3d-d8584b7718f0" providerId="AD" clId="Web-{5A3D5997-8403-B452-3AFE-3D8F8DAE7C1F}"/>
    <pc:docChg chg="addSld delSld modSld">
      <pc:chgData name="Pranjal Singhal" userId="S::pranjal_singhal@isb.edu::5acd22d9-8cb6-4cde-9a3d-d8584b7718f0" providerId="AD" clId="Web-{5A3D5997-8403-B452-3AFE-3D8F8DAE7C1F}" dt="2023-05-03T09:52:07.322" v="97" actId="1076"/>
      <pc:docMkLst>
        <pc:docMk/>
      </pc:docMkLst>
      <pc:sldChg chg="modSp">
        <pc:chgData name="Pranjal Singhal" userId="S::pranjal_singhal@isb.edu::5acd22d9-8cb6-4cde-9a3d-d8584b7718f0" providerId="AD" clId="Web-{5A3D5997-8403-B452-3AFE-3D8F8DAE7C1F}" dt="2023-05-03T09:51:38.259" v="87" actId="20577"/>
        <pc:sldMkLst>
          <pc:docMk/>
          <pc:sldMk cId="2631923837" sldId="1125"/>
        </pc:sldMkLst>
        <pc:spChg chg="mod">
          <ac:chgData name="Pranjal Singhal" userId="S::pranjal_singhal@isb.edu::5acd22d9-8cb6-4cde-9a3d-d8584b7718f0" providerId="AD" clId="Web-{5A3D5997-8403-B452-3AFE-3D8F8DAE7C1F}" dt="2023-05-03T09:51:38.259" v="87" actId="20577"/>
          <ac:spMkLst>
            <pc:docMk/>
            <pc:sldMk cId="2631923837" sldId="1125"/>
            <ac:spMk id="7" creationId="{FC531926-C277-4205-AB62-B6F98ECBE897}"/>
          </ac:spMkLst>
        </pc:spChg>
      </pc:sldChg>
      <pc:sldChg chg="addSp modSp">
        <pc:chgData name="Pranjal Singhal" userId="S::pranjal_singhal@isb.edu::5acd22d9-8cb6-4cde-9a3d-d8584b7718f0" providerId="AD" clId="Web-{5A3D5997-8403-B452-3AFE-3D8F8DAE7C1F}" dt="2023-05-03T09:39:08.124" v="33" actId="20577"/>
        <pc:sldMkLst>
          <pc:docMk/>
          <pc:sldMk cId="1459000063" sldId="6898"/>
        </pc:sldMkLst>
        <pc:spChg chg="add mod">
          <ac:chgData name="Pranjal Singhal" userId="S::pranjal_singhal@isb.edu::5acd22d9-8cb6-4cde-9a3d-d8584b7718f0" providerId="AD" clId="Web-{5A3D5997-8403-B452-3AFE-3D8F8DAE7C1F}" dt="2023-05-03T09:37:37.716" v="5" actId="20577"/>
          <ac:spMkLst>
            <pc:docMk/>
            <pc:sldMk cId="1459000063" sldId="6898"/>
            <ac:spMk id="23" creationId="{0C4240B4-9D5A-B5B6-5833-62420E992916}"/>
          </ac:spMkLst>
        </pc:spChg>
        <pc:spChg chg="add mod">
          <ac:chgData name="Pranjal Singhal" userId="S::pranjal_singhal@isb.edu::5acd22d9-8cb6-4cde-9a3d-d8584b7718f0" providerId="AD" clId="Web-{5A3D5997-8403-B452-3AFE-3D8F8DAE7C1F}" dt="2023-05-03T09:38:01.357" v="14" actId="20577"/>
          <ac:spMkLst>
            <pc:docMk/>
            <pc:sldMk cId="1459000063" sldId="6898"/>
            <ac:spMk id="25" creationId="{28D6E357-B21C-97DB-38BD-9C9515C4415D}"/>
          </ac:spMkLst>
        </pc:spChg>
        <pc:spChg chg="add mod">
          <ac:chgData name="Pranjal Singhal" userId="S::pranjal_singhal@isb.edu::5acd22d9-8cb6-4cde-9a3d-d8584b7718f0" providerId="AD" clId="Web-{5A3D5997-8403-B452-3AFE-3D8F8DAE7C1F}" dt="2023-05-03T09:39:08.124" v="33" actId="20577"/>
          <ac:spMkLst>
            <pc:docMk/>
            <pc:sldMk cId="1459000063" sldId="6898"/>
            <ac:spMk id="26" creationId="{55D91533-21C6-6ED0-D462-0894AAC24706}"/>
          </ac:spMkLst>
        </pc:spChg>
        <pc:spChg chg="add mod">
          <ac:chgData name="Pranjal Singhal" userId="S::pranjal_singhal@isb.edu::5acd22d9-8cb6-4cde-9a3d-d8584b7718f0" providerId="AD" clId="Web-{5A3D5997-8403-B452-3AFE-3D8F8DAE7C1F}" dt="2023-05-03T09:38:41.014" v="32" actId="20577"/>
          <ac:spMkLst>
            <pc:docMk/>
            <pc:sldMk cId="1459000063" sldId="6898"/>
            <ac:spMk id="27" creationId="{87B2F261-D014-48DE-CEC8-DF4D84B2E87B}"/>
          </ac:spMkLst>
        </pc:spChg>
      </pc:sldChg>
      <pc:sldChg chg="modSp">
        <pc:chgData name="Pranjal Singhal" userId="S::pranjal_singhal@isb.edu::5acd22d9-8cb6-4cde-9a3d-d8584b7718f0" providerId="AD" clId="Web-{5A3D5997-8403-B452-3AFE-3D8F8DAE7C1F}" dt="2023-05-03T09:50:42.305" v="68" actId="20577"/>
        <pc:sldMkLst>
          <pc:docMk/>
          <pc:sldMk cId="634053656" sldId="6916"/>
        </pc:sldMkLst>
        <pc:spChg chg="mod">
          <ac:chgData name="Pranjal Singhal" userId="S::pranjal_singhal@isb.edu::5acd22d9-8cb6-4cde-9a3d-d8584b7718f0" providerId="AD" clId="Web-{5A3D5997-8403-B452-3AFE-3D8F8DAE7C1F}" dt="2023-05-03T09:50:42.305" v="68" actId="20577"/>
          <ac:spMkLst>
            <pc:docMk/>
            <pc:sldMk cId="634053656" sldId="6916"/>
            <ac:spMk id="4" creationId="{1F392ECB-582E-C9E0-FC12-85455F98CCC0}"/>
          </ac:spMkLst>
        </pc:spChg>
      </pc:sldChg>
      <pc:sldChg chg="modSp">
        <pc:chgData name="Pranjal Singhal" userId="S::pranjal_singhal@isb.edu::5acd22d9-8cb6-4cde-9a3d-d8584b7718f0" providerId="AD" clId="Web-{5A3D5997-8403-B452-3AFE-3D8F8DAE7C1F}" dt="2023-05-03T09:52:07.322" v="97" actId="1076"/>
        <pc:sldMkLst>
          <pc:docMk/>
          <pc:sldMk cId="527859089" sldId="6919"/>
        </pc:sldMkLst>
        <pc:picChg chg="mod">
          <ac:chgData name="Pranjal Singhal" userId="S::pranjal_singhal@isb.edu::5acd22d9-8cb6-4cde-9a3d-d8584b7718f0" providerId="AD" clId="Web-{5A3D5997-8403-B452-3AFE-3D8F8DAE7C1F}" dt="2023-05-03T09:52:07.322" v="97" actId="1076"/>
          <ac:picMkLst>
            <pc:docMk/>
            <pc:sldMk cId="527859089" sldId="6919"/>
            <ac:picMk id="8" creationId="{AE734A44-FDBB-4296-58AC-2991D478C3C4}"/>
          </ac:picMkLst>
        </pc:picChg>
        <pc:picChg chg="mod">
          <ac:chgData name="Pranjal Singhal" userId="S::pranjal_singhal@isb.edu::5acd22d9-8cb6-4cde-9a3d-d8584b7718f0" providerId="AD" clId="Web-{5A3D5997-8403-B452-3AFE-3D8F8DAE7C1F}" dt="2023-05-03T09:51:46.540" v="88" actId="1076"/>
          <ac:picMkLst>
            <pc:docMk/>
            <pc:sldMk cId="527859089" sldId="6919"/>
            <ac:picMk id="24" creationId="{AA24EA08-1A50-38A6-4E09-9161F056C1F1}"/>
          </ac:picMkLst>
        </pc:picChg>
        <pc:picChg chg="mod">
          <ac:chgData name="Pranjal Singhal" userId="S::pranjal_singhal@isb.edu::5acd22d9-8cb6-4cde-9a3d-d8584b7718f0" providerId="AD" clId="Web-{5A3D5997-8403-B452-3AFE-3D8F8DAE7C1F}" dt="2023-05-03T09:51:53.900" v="92" actId="1076"/>
          <ac:picMkLst>
            <pc:docMk/>
            <pc:sldMk cId="527859089" sldId="6919"/>
            <ac:picMk id="25" creationId="{E7AD0DE0-D7BF-24E1-EDAD-66D9CB774209}"/>
          </ac:picMkLst>
        </pc:picChg>
      </pc:sldChg>
      <pc:sldChg chg="delSp modSp add del replId">
        <pc:chgData name="Pranjal Singhal" userId="S::pranjal_singhal@isb.edu::5acd22d9-8cb6-4cde-9a3d-d8584b7718f0" providerId="AD" clId="Web-{5A3D5997-8403-B452-3AFE-3D8F8DAE7C1F}" dt="2023-05-03T09:44:48.394" v="47"/>
        <pc:sldMkLst>
          <pc:docMk/>
          <pc:sldMk cId="2469683994" sldId="6925"/>
        </pc:sldMkLst>
        <pc:spChg chg="del">
          <ac:chgData name="Pranjal Singhal" userId="S::pranjal_singhal@isb.edu::5acd22d9-8cb6-4cde-9a3d-d8584b7718f0" providerId="AD" clId="Web-{5A3D5997-8403-B452-3AFE-3D8F8DAE7C1F}" dt="2023-05-03T09:43:46.596" v="40"/>
          <ac:spMkLst>
            <pc:docMk/>
            <pc:sldMk cId="2469683994" sldId="6925"/>
            <ac:spMk id="23" creationId="{0C4240B4-9D5A-B5B6-5833-62420E992916}"/>
          </ac:spMkLst>
        </pc:spChg>
        <pc:spChg chg="del">
          <ac:chgData name="Pranjal Singhal" userId="S::pranjal_singhal@isb.edu::5acd22d9-8cb6-4cde-9a3d-d8584b7718f0" providerId="AD" clId="Web-{5A3D5997-8403-B452-3AFE-3D8F8DAE7C1F}" dt="2023-05-03T09:43:44.565" v="38"/>
          <ac:spMkLst>
            <pc:docMk/>
            <pc:sldMk cId="2469683994" sldId="6925"/>
            <ac:spMk id="25" creationId="{28D6E357-B21C-97DB-38BD-9C9515C4415D}"/>
          </ac:spMkLst>
        </pc:spChg>
        <pc:spChg chg="del mod">
          <ac:chgData name="Pranjal Singhal" userId="S::pranjal_singhal@isb.edu::5acd22d9-8cb6-4cde-9a3d-d8584b7718f0" providerId="AD" clId="Web-{5A3D5997-8403-B452-3AFE-3D8F8DAE7C1F}" dt="2023-05-03T09:43:45.596" v="39"/>
          <ac:spMkLst>
            <pc:docMk/>
            <pc:sldMk cId="2469683994" sldId="6925"/>
            <ac:spMk id="26" creationId="{55D91533-21C6-6ED0-D462-0894AAC24706}"/>
          </ac:spMkLst>
        </pc:spChg>
        <pc:spChg chg="del">
          <ac:chgData name="Pranjal Singhal" userId="S::pranjal_singhal@isb.edu::5acd22d9-8cb6-4cde-9a3d-d8584b7718f0" providerId="AD" clId="Web-{5A3D5997-8403-B452-3AFE-3D8F8DAE7C1F}" dt="2023-05-03T09:43:41.565" v="35"/>
          <ac:spMkLst>
            <pc:docMk/>
            <pc:sldMk cId="2469683994" sldId="6925"/>
            <ac:spMk id="27" creationId="{87B2F261-D014-48DE-CEC8-DF4D84B2E87B}"/>
          </ac:spMkLst>
        </pc:spChg>
        <pc:graphicFrameChg chg="del">
          <ac:chgData name="Pranjal Singhal" userId="S::pranjal_singhal@isb.edu::5acd22d9-8cb6-4cde-9a3d-d8584b7718f0" providerId="AD" clId="Web-{5A3D5997-8403-B452-3AFE-3D8F8DAE7C1F}" dt="2023-05-03T09:43:50.049" v="41"/>
          <ac:graphicFrameMkLst>
            <pc:docMk/>
            <pc:sldMk cId="2469683994" sldId="6925"/>
            <ac:graphicFrameMk id="4" creationId="{12F06E3F-6938-72F9-BAA9-42516DFF6221}"/>
          </ac:graphicFrameMkLst>
        </pc:graphicFrameChg>
      </pc:sldChg>
      <pc:sldChg chg="new del">
        <pc:chgData name="Pranjal Singhal" userId="S::pranjal_singhal@isb.edu::5acd22d9-8cb6-4cde-9a3d-d8584b7718f0" providerId="AD" clId="Web-{5A3D5997-8403-B452-3AFE-3D8F8DAE7C1F}" dt="2023-05-03T09:45:23.769" v="50"/>
        <pc:sldMkLst>
          <pc:docMk/>
          <pc:sldMk cId="4156614095" sldId="6925"/>
        </pc:sldMkLst>
      </pc:sldChg>
      <pc:sldChg chg="new del">
        <pc:chgData name="Pranjal Singhal" userId="S::pranjal_singhal@isb.edu::5acd22d9-8cb6-4cde-9a3d-d8584b7718f0" providerId="AD" clId="Web-{5A3D5997-8403-B452-3AFE-3D8F8DAE7C1F}" dt="2023-05-03T09:44:52.019" v="48"/>
        <pc:sldMkLst>
          <pc:docMk/>
          <pc:sldMk cId="4190332971" sldId="6926"/>
        </pc:sldMkLst>
      </pc:sldChg>
    </pc:docChg>
  </pc:docChgLst>
  <pc:docChgLst>
    <pc:chgData name="Ananya Reddy Duvvuri" userId="S::ananyareddy_duvvuri@isb.edu::3542100e-1af5-4bd5-95c2-e42b3f2c7ca1" providerId="AD" clId="Web-{57DC504F-E5A5-E308-CD48-7640ECB34F65}"/>
    <pc:docChg chg="addSld modSld">
      <pc:chgData name="Ananya Reddy Duvvuri" userId="S::ananyareddy_duvvuri@isb.edu::3542100e-1af5-4bd5-95c2-e42b3f2c7ca1" providerId="AD" clId="Web-{57DC504F-E5A5-E308-CD48-7640ECB34F65}" dt="2023-05-03T05:24:33.473" v="573" actId="20577"/>
      <pc:docMkLst>
        <pc:docMk/>
      </pc:docMkLst>
      <pc:sldChg chg="addSp delSp modSp add replId delAnim">
        <pc:chgData name="Ananya Reddy Duvvuri" userId="S::ananyareddy_duvvuri@isb.edu::3542100e-1af5-4bd5-95c2-e42b3f2c7ca1" providerId="AD" clId="Web-{57DC504F-E5A5-E308-CD48-7640ECB34F65}" dt="2023-05-03T05:24:33.473" v="573" actId="20577"/>
        <pc:sldMkLst>
          <pc:docMk/>
          <pc:sldMk cId="2580042336" sldId="6922"/>
        </pc:sldMkLst>
        <pc:spChg chg="mod">
          <ac:chgData name="Ananya Reddy Duvvuri" userId="S::ananyareddy_duvvuri@isb.edu::3542100e-1af5-4bd5-95c2-e42b3f2c7ca1" providerId="AD" clId="Web-{57DC504F-E5A5-E308-CD48-7640ECB34F65}" dt="2023-05-03T04:50:27.642" v="228" actId="20577"/>
          <ac:spMkLst>
            <pc:docMk/>
            <pc:sldMk cId="2580042336" sldId="6922"/>
            <ac:spMk id="2" creationId="{A5E0D6C8-6A86-49A4-A88E-C1472C5BE9EA}"/>
          </ac:spMkLst>
        </pc:spChg>
        <pc:spChg chg="del">
          <ac:chgData name="Ananya Reddy Duvvuri" userId="S::ananyareddy_duvvuri@isb.edu::3542100e-1af5-4bd5-95c2-e42b3f2c7ca1" providerId="AD" clId="Web-{57DC504F-E5A5-E308-CD48-7640ECB34F65}" dt="2023-05-03T04:47:20.297" v="8"/>
          <ac:spMkLst>
            <pc:docMk/>
            <pc:sldMk cId="2580042336" sldId="6922"/>
            <ac:spMk id="3" creationId="{8769AA1E-2E54-487B-8B93-D22A140C1F8A}"/>
          </ac:spMkLst>
        </pc:spChg>
        <pc:spChg chg="add mod">
          <ac:chgData name="Ananya Reddy Duvvuri" userId="S::ananyareddy_duvvuri@isb.edu::3542100e-1af5-4bd5-95c2-e42b3f2c7ca1" providerId="AD" clId="Web-{57DC504F-E5A5-E308-CD48-7640ECB34F65}" dt="2023-05-03T05:24:33.473" v="573" actId="20577"/>
          <ac:spMkLst>
            <pc:docMk/>
            <pc:sldMk cId="2580042336" sldId="6922"/>
            <ac:spMk id="9" creationId="{0AF22B14-1EA4-D28F-C8E7-53E782222ABF}"/>
          </ac:spMkLst>
        </pc:spChg>
        <pc:spChg chg="del">
          <ac:chgData name="Ananya Reddy Duvvuri" userId="S::ananyareddy_duvvuri@isb.edu::3542100e-1af5-4bd5-95c2-e42b3f2c7ca1" providerId="AD" clId="Web-{57DC504F-E5A5-E308-CD48-7640ECB34F65}" dt="2023-05-03T04:47:13.828" v="1"/>
          <ac:spMkLst>
            <pc:docMk/>
            <pc:sldMk cId="2580042336" sldId="6922"/>
            <ac:spMk id="17" creationId="{1D66B0FB-1AC3-42CB-BBD4-6763F49CC9CB}"/>
          </ac:spMkLst>
        </pc:spChg>
        <pc:picChg chg="del">
          <ac:chgData name="Ananya Reddy Duvvuri" userId="S::ananyareddy_duvvuri@isb.edu::3542100e-1af5-4bd5-95c2-e42b3f2c7ca1" providerId="AD" clId="Web-{57DC504F-E5A5-E308-CD48-7640ECB34F65}" dt="2023-05-03T04:47:16.765" v="5"/>
          <ac:picMkLst>
            <pc:docMk/>
            <pc:sldMk cId="2580042336" sldId="6922"/>
            <ac:picMk id="4" creationId="{974E209F-5526-98F8-C61A-9B270B81E9EE}"/>
          </ac:picMkLst>
        </pc:picChg>
        <pc:picChg chg="del">
          <ac:chgData name="Ananya Reddy Duvvuri" userId="S::ananyareddy_duvvuri@isb.edu::3542100e-1af5-4bd5-95c2-e42b3f2c7ca1" providerId="AD" clId="Web-{57DC504F-E5A5-E308-CD48-7640ECB34F65}" dt="2023-05-03T04:47:16.125" v="4"/>
          <ac:picMkLst>
            <pc:docMk/>
            <pc:sldMk cId="2580042336" sldId="6922"/>
            <ac:picMk id="5" creationId="{DC93281B-E05B-5848-BBB1-5F6BDE02BC4E}"/>
          </ac:picMkLst>
        </pc:picChg>
        <pc:picChg chg="del">
          <ac:chgData name="Ananya Reddy Duvvuri" userId="S::ananyareddy_duvvuri@isb.edu::3542100e-1af5-4bd5-95c2-e42b3f2c7ca1" providerId="AD" clId="Web-{57DC504F-E5A5-E308-CD48-7640ECB34F65}" dt="2023-05-03T04:47:14.828" v="2"/>
          <ac:picMkLst>
            <pc:docMk/>
            <pc:sldMk cId="2580042336" sldId="6922"/>
            <ac:picMk id="6" creationId="{72FC6AAE-E3D8-9DCA-3BC2-A3FB42414F1B}"/>
          </ac:picMkLst>
        </pc:picChg>
        <pc:picChg chg="del">
          <ac:chgData name="Ananya Reddy Duvvuri" userId="S::ananyareddy_duvvuri@isb.edu::3542100e-1af5-4bd5-95c2-e42b3f2c7ca1" providerId="AD" clId="Web-{57DC504F-E5A5-E308-CD48-7640ECB34F65}" dt="2023-05-03T04:47:15.484" v="3"/>
          <ac:picMkLst>
            <pc:docMk/>
            <pc:sldMk cId="2580042336" sldId="6922"/>
            <ac:picMk id="7" creationId="{9C8C742C-B667-27FF-3F36-8E8467DD3976}"/>
          </ac:picMkLst>
        </pc:picChg>
        <pc:picChg chg="del">
          <ac:chgData name="Ananya Reddy Duvvuri" userId="S::ananyareddy_duvvuri@isb.edu::3542100e-1af5-4bd5-95c2-e42b3f2c7ca1" providerId="AD" clId="Web-{57DC504F-E5A5-E308-CD48-7640ECB34F65}" dt="2023-05-03T04:47:18.547" v="7"/>
          <ac:picMkLst>
            <pc:docMk/>
            <pc:sldMk cId="2580042336" sldId="6922"/>
            <ac:picMk id="8" creationId="{670CB484-9732-4D18-B132-D6FBBB8501E5}"/>
          </ac:picMkLst>
        </pc:picChg>
        <pc:picChg chg="del">
          <ac:chgData name="Ananya Reddy Duvvuri" userId="S::ananyareddy_duvvuri@isb.edu::3542100e-1af5-4bd5-95c2-e42b3f2c7ca1" providerId="AD" clId="Web-{57DC504F-E5A5-E308-CD48-7640ECB34F65}" dt="2023-05-03T04:47:17.484" v="6"/>
          <ac:picMkLst>
            <pc:docMk/>
            <pc:sldMk cId="2580042336" sldId="6922"/>
            <ac:picMk id="15" creationId="{EBCA4E84-300D-4023-8D49-31ACE4989DA3}"/>
          </ac:picMkLst>
        </pc:picChg>
      </pc:sldChg>
    </pc:docChg>
  </pc:docChgLst>
  <pc:docChgLst>
    <pc:chgData name="Guest User" userId="S::urn:spo:anon#fa7f28fa234596edcc9e3709b98451db93df2840a59b8f6e3bc6b86b57e44f23::" providerId="AD" clId="Web-{0E8594A3-E1C4-4ABC-B60F-75A24591A089}"/>
    <pc:docChg chg="delSld modSld">
      <pc:chgData name="Guest User" userId="S::urn:spo:anon#fa7f28fa234596edcc9e3709b98451db93df2840a59b8f6e3bc6b86b57e44f23::" providerId="AD" clId="Web-{0E8594A3-E1C4-4ABC-B60F-75A24591A089}" dt="2023-05-02T10:16:38.523" v="72" actId="1076"/>
      <pc:docMkLst>
        <pc:docMk/>
      </pc:docMkLst>
      <pc:sldChg chg="delSp modSp delAnim modAnim">
        <pc:chgData name="Guest User" userId="S::urn:spo:anon#fa7f28fa234596edcc9e3709b98451db93df2840a59b8f6e3bc6b86b57e44f23::" providerId="AD" clId="Web-{0E8594A3-E1C4-4ABC-B60F-75A24591A089}" dt="2023-05-02T10:16:38.523" v="72" actId="1076"/>
        <pc:sldMkLst>
          <pc:docMk/>
          <pc:sldMk cId="3351982722" sldId="286"/>
        </pc:sldMkLst>
        <pc:picChg chg="del">
          <ac:chgData name="Guest User" userId="S::urn:spo:anon#fa7f28fa234596edcc9e3709b98451db93df2840a59b8f6e3bc6b86b57e44f23::" providerId="AD" clId="Web-{0E8594A3-E1C4-4ABC-B60F-75A24591A089}" dt="2023-05-02T09:55:56.036" v="1"/>
          <ac:picMkLst>
            <pc:docMk/>
            <pc:sldMk cId="3351982722" sldId="286"/>
            <ac:picMk id="7" creationId="{50A075DA-5BB4-067A-326A-DA2D52261311}"/>
          </ac:picMkLst>
        </pc:picChg>
        <pc:picChg chg="mod">
          <ac:chgData name="Guest User" userId="S::urn:spo:anon#fa7f28fa234596edcc9e3709b98451db93df2840a59b8f6e3bc6b86b57e44f23::" providerId="AD" clId="Web-{0E8594A3-E1C4-4ABC-B60F-75A24591A089}" dt="2023-05-02T10:16:38.523" v="72" actId="1076"/>
          <ac:picMkLst>
            <pc:docMk/>
            <pc:sldMk cId="3351982722" sldId="286"/>
            <ac:picMk id="15" creationId="{EBCA4E84-300D-4023-8D49-31ACE4989DA3}"/>
          </ac:picMkLst>
        </pc:picChg>
      </pc:sldChg>
      <pc:sldChg chg="del">
        <pc:chgData name="Guest User" userId="S::urn:spo:anon#fa7f28fa234596edcc9e3709b98451db93df2840a59b8f6e3bc6b86b57e44f23::" providerId="AD" clId="Web-{0E8594A3-E1C4-4ABC-B60F-75A24591A089}" dt="2023-05-02T09:54:54.707" v="0"/>
        <pc:sldMkLst>
          <pc:docMk/>
          <pc:sldMk cId="2931578301" sldId="1149"/>
        </pc:sldMkLst>
      </pc:sldChg>
      <pc:sldChg chg="addSp delSp modSp">
        <pc:chgData name="Guest User" userId="S::urn:spo:anon#fa7f28fa234596edcc9e3709b98451db93df2840a59b8f6e3bc6b86b57e44f23::" providerId="AD" clId="Web-{0E8594A3-E1C4-4ABC-B60F-75A24591A089}" dt="2023-05-02T10:15:24.365" v="71" actId="20577"/>
        <pc:sldMkLst>
          <pc:docMk/>
          <pc:sldMk cId="2682104966" sldId="6914"/>
        </pc:sldMkLst>
        <pc:spChg chg="mod">
          <ac:chgData name="Guest User" userId="S::urn:spo:anon#fa7f28fa234596edcc9e3709b98451db93df2840a59b8f6e3bc6b86b57e44f23::" providerId="AD" clId="Web-{0E8594A3-E1C4-4ABC-B60F-75A24591A089}" dt="2023-05-02T10:15:24.365" v="71" actId="20577"/>
          <ac:spMkLst>
            <pc:docMk/>
            <pc:sldMk cId="2682104966" sldId="6914"/>
            <ac:spMk id="16" creationId="{A64FB201-F998-4D64-9A21-A48AD4B57AA4}"/>
          </ac:spMkLst>
        </pc:spChg>
        <pc:picChg chg="add mod modCrop">
          <ac:chgData name="Guest User" userId="S::urn:spo:anon#fa7f28fa234596edcc9e3709b98451db93df2840a59b8f6e3bc6b86b57e44f23::" providerId="AD" clId="Web-{0E8594A3-E1C4-4ABC-B60F-75A24591A089}" dt="2023-05-02T10:15:09.990" v="63" actId="1076"/>
          <ac:picMkLst>
            <pc:docMk/>
            <pc:sldMk cId="2682104966" sldId="6914"/>
            <ac:picMk id="2" creationId="{259290E8-C97C-4725-938E-65A6A91C8C9E}"/>
          </ac:picMkLst>
        </pc:picChg>
        <pc:picChg chg="add del mod modCrop">
          <ac:chgData name="Guest User" userId="S::urn:spo:anon#fa7f28fa234596edcc9e3709b98451db93df2840a59b8f6e3bc6b86b57e44f23::" providerId="AD" clId="Web-{0E8594A3-E1C4-4ABC-B60F-75A24591A089}" dt="2023-05-02T10:14:19.286" v="59"/>
          <ac:picMkLst>
            <pc:docMk/>
            <pc:sldMk cId="2682104966" sldId="6914"/>
            <ac:picMk id="6" creationId="{20E73F18-637B-F2AC-A53A-4C5B912F15DA}"/>
          </ac:picMkLst>
        </pc:picChg>
      </pc:sldChg>
    </pc:docChg>
  </pc:docChgLst>
  <pc:docChgLst>
    <pc:chgData name="Pranjal Singhal" userId="S::pranjal_singhal@isb.edu::5acd22d9-8cb6-4cde-9a3d-d8584b7718f0" providerId="AD" clId="Web-{E9ED0CC1-2A22-BE00-1389-B6C516DF8366}"/>
    <pc:docChg chg="modSld">
      <pc:chgData name="Pranjal Singhal" userId="S::pranjal_singhal@isb.edu::5acd22d9-8cb6-4cde-9a3d-d8584b7718f0" providerId="AD" clId="Web-{E9ED0CC1-2A22-BE00-1389-B6C516DF8366}" dt="2023-05-02T10:36:10.789" v="23" actId="20577"/>
      <pc:docMkLst>
        <pc:docMk/>
      </pc:docMkLst>
      <pc:sldChg chg="modSp">
        <pc:chgData name="Pranjal Singhal" userId="S::pranjal_singhal@isb.edu::5acd22d9-8cb6-4cde-9a3d-d8584b7718f0" providerId="AD" clId="Web-{E9ED0CC1-2A22-BE00-1389-B6C516DF8366}" dt="2023-05-02T10:36:10.789" v="23" actId="20577"/>
        <pc:sldMkLst>
          <pc:docMk/>
          <pc:sldMk cId="634053656" sldId="6916"/>
        </pc:sldMkLst>
        <pc:spChg chg="mod">
          <ac:chgData name="Pranjal Singhal" userId="S::pranjal_singhal@isb.edu::5acd22d9-8cb6-4cde-9a3d-d8584b7718f0" providerId="AD" clId="Web-{E9ED0CC1-2A22-BE00-1389-B6C516DF8366}" dt="2023-05-02T10:36:10.789" v="23" actId="20577"/>
          <ac:spMkLst>
            <pc:docMk/>
            <pc:sldMk cId="634053656" sldId="6916"/>
            <ac:spMk id="4" creationId="{1F392ECB-582E-C9E0-FC12-85455F98CCC0}"/>
          </ac:spMkLst>
        </pc:spChg>
      </pc:sldChg>
    </pc:docChg>
  </pc:docChgLst>
  <pc:docChgLst>
    <pc:chgData name="Venkata Goutham Abbineni" userId="S::goutham_abbineni@isb.edu::798595db-e5ab-4400-8288-df19b1e6e1af" providerId="AD" clId="Web-{4C167A24-9A8E-96DE-E7D6-0767080671C2}"/>
    <pc:docChg chg="modSld">
      <pc:chgData name="Venkata Goutham Abbineni" userId="S::goutham_abbineni@isb.edu::798595db-e5ab-4400-8288-df19b1e6e1af" providerId="AD" clId="Web-{4C167A24-9A8E-96DE-E7D6-0767080671C2}" dt="2023-05-03T06:59:28.708" v="96" actId="14100"/>
      <pc:docMkLst>
        <pc:docMk/>
      </pc:docMkLst>
      <pc:sldChg chg="modSp modTransition">
        <pc:chgData name="Venkata Goutham Abbineni" userId="S::goutham_abbineni@isb.edu::798595db-e5ab-4400-8288-df19b1e6e1af" providerId="AD" clId="Web-{4C167A24-9A8E-96DE-E7D6-0767080671C2}" dt="2023-05-03T06:56:45.314" v="92" actId="14100"/>
        <pc:sldMkLst>
          <pc:docMk/>
          <pc:sldMk cId="3351982722" sldId="286"/>
        </pc:sldMkLst>
        <pc:spChg chg="mod">
          <ac:chgData name="Venkata Goutham Abbineni" userId="S::goutham_abbineni@isb.edu::798595db-e5ab-4400-8288-df19b1e6e1af" providerId="AD" clId="Web-{4C167A24-9A8E-96DE-E7D6-0767080671C2}" dt="2023-05-03T06:56:31.267" v="90" actId="1076"/>
          <ac:spMkLst>
            <pc:docMk/>
            <pc:sldMk cId="3351982722" sldId="286"/>
            <ac:spMk id="3" creationId="{8769AA1E-2E54-487B-8B93-D22A140C1F8A}"/>
          </ac:spMkLst>
        </pc:spChg>
        <pc:cxnChg chg="mod">
          <ac:chgData name="Venkata Goutham Abbineni" userId="S::goutham_abbineni@isb.edu::798595db-e5ab-4400-8288-df19b1e6e1af" providerId="AD" clId="Web-{4C167A24-9A8E-96DE-E7D6-0767080671C2}" dt="2023-05-03T06:56:45.314" v="92" actId="14100"/>
          <ac:cxnSpMkLst>
            <pc:docMk/>
            <pc:sldMk cId="3351982722" sldId="286"/>
            <ac:cxnSpMk id="10" creationId="{A66FF3A6-8122-8737-4B44-E673B22A661B}"/>
          </ac:cxnSpMkLst>
        </pc:cxnChg>
      </pc:sldChg>
      <pc:sldChg chg="modSp">
        <pc:chgData name="Venkata Goutham Abbineni" userId="S::goutham_abbineni@isb.edu::798595db-e5ab-4400-8288-df19b1e6e1af" providerId="AD" clId="Web-{4C167A24-9A8E-96DE-E7D6-0767080671C2}" dt="2023-05-03T06:11:00.599" v="1" actId="20577"/>
        <pc:sldMkLst>
          <pc:docMk/>
          <pc:sldMk cId="2042589139" sldId="359"/>
        </pc:sldMkLst>
        <pc:spChg chg="mod">
          <ac:chgData name="Venkata Goutham Abbineni" userId="S::goutham_abbineni@isb.edu::798595db-e5ab-4400-8288-df19b1e6e1af" providerId="AD" clId="Web-{4C167A24-9A8E-96DE-E7D6-0767080671C2}" dt="2023-05-03T06:11:00.599" v="1" actId="20577"/>
          <ac:spMkLst>
            <pc:docMk/>
            <pc:sldMk cId="2042589139" sldId="359"/>
            <ac:spMk id="2" creationId="{EA8117CA-D1C3-6349-9750-391092620279}"/>
          </ac:spMkLst>
        </pc:spChg>
      </pc:sldChg>
      <pc:sldChg chg="addSp">
        <pc:chgData name="Venkata Goutham Abbineni" userId="S::goutham_abbineni@isb.edu::798595db-e5ab-4400-8288-df19b1e6e1af" providerId="AD" clId="Web-{4C167A24-9A8E-96DE-E7D6-0767080671C2}" dt="2023-05-03T06:21:04.889" v="12"/>
        <pc:sldMkLst>
          <pc:docMk/>
          <pc:sldMk cId="3526574822" sldId="1147"/>
        </pc:sldMkLst>
        <pc:cxnChg chg="add">
          <ac:chgData name="Venkata Goutham Abbineni" userId="S::goutham_abbineni@isb.edu::798595db-e5ab-4400-8288-df19b1e6e1af" providerId="AD" clId="Web-{4C167A24-9A8E-96DE-E7D6-0767080671C2}" dt="2023-05-03T06:21:04.889" v="12"/>
          <ac:cxnSpMkLst>
            <pc:docMk/>
            <pc:sldMk cId="3526574822" sldId="1147"/>
            <ac:cxnSpMk id="6" creationId="{422D78BB-6146-8275-ED66-FC0294C10E99}"/>
          </ac:cxnSpMkLst>
        </pc:cxnChg>
      </pc:sldChg>
      <pc:sldChg chg="addSp modSp">
        <pc:chgData name="Venkata Goutham Abbineni" userId="S::goutham_abbineni@isb.edu::798595db-e5ab-4400-8288-df19b1e6e1af" providerId="AD" clId="Web-{4C167A24-9A8E-96DE-E7D6-0767080671C2}" dt="2023-05-03T06:18:12.261" v="8" actId="20577"/>
        <pc:sldMkLst>
          <pc:docMk/>
          <pc:sldMk cId="3219380798" sldId="6896"/>
        </pc:sldMkLst>
        <pc:spChg chg="mod">
          <ac:chgData name="Venkata Goutham Abbineni" userId="S::goutham_abbineni@isb.edu::798595db-e5ab-4400-8288-df19b1e6e1af" providerId="AD" clId="Web-{4C167A24-9A8E-96DE-E7D6-0767080671C2}" dt="2023-05-03T06:18:12.261" v="8" actId="20577"/>
          <ac:spMkLst>
            <pc:docMk/>
            <pc:sldMk cId="3219380798" sldId="6896"/>
            <ac:spMk id="4" creationId="{AE92B287-18F8-15CB-835E-EB4749886DAE}"/>
          </ac:spMkLst>
        </pc:spChg>
        <pc:cxnChg chg="add">
          <ac:chgData name="Venkata Goutham Abbineni" userId="S::goutham_abbineni@isb.edu::798595db-e5ab-4400-8288-df19b1e6e1af" providerId="AD" clId="Web-{4C167A24-9A8E-96DE-E7D6-0767080671C2}" dt="2023-05-03T06:18:07.917" v="7"/>
          <ac:cxnSpMkLst>
            <pc:docMk/>
            <pc:sldMk cId="3219380798" sldId="6896"/>
            <ac:cxnSpMk id="7" creationId="{91CD6D25-F1B9-954F-37A9-C7AEEB910718}"/>
          </ac:cxnSpMkLst>
        </pc:cxnChg>
      </pc:sldChg>
      <pc:sldChg chg="addSp">
        <pc:chgData name="Venkata Goutham Abbineni" userId="S::goutham_abbineni@isb.edu::798595db-e5ab-4400-8288-df19b1e6e1af" providerId="AD" clId="Web-{4C167A24-9A8E-96DE-E7D6-0767080671C2}" dt="2023-05-03T06:20:56.045" v="11"/>
        <pc:sldMkLst>
          <pc:docMk/>
          <pc:sldMk cId="1459000063" sldId="6898"/>
        </pc:sldMkLst>
        <pc:cxnChg chg="add">
          <ac:chgData name="Venkata Goutham Abbineni" userId="S::goutham_abbineni@isb.edu::798595db-e5ab-4400-8288-df19b1e6e1af" providerId="AD" clId="Web-{4C167A24-9A8E-96DE-E7D6-0767080671C2}" dt="2023-05-03T06:20:56.045" v="11"/>
          <ac:cxnSpMkLst>
            <pc:docMk/>
            <pc:sldMk cId="1459000063" sldId="6898"/>
            <ac:cxnSpMk id="24" creationId="{59963032-9742-CF12-74C3-7D87D9B8CB8F}"/>
          </ac:cxnSpMkLst>
        </pc:cxnChg>
      </pc:sldChg>
      <pc:sldChg chg="addSp">
        <pc:chgData name="Venkata Goutham Abbineni" userId="S::goutham_abbineni@isb.edu::798595db-e5ab-4400-8288-df19b1e6e1af" providerId="AD" clId="Web-{4C167A24-9A8E-96DE-E7D6-0767080671C2}" dt="2023-05-03T06:24:13.094" v="48"/>
        <pc:sldMkLst>
          <pc:docMk/>
          <pc:sldMk cId="2877699978" sldId="6900"/>
        </pc:sldMkLst>
        <pc:cxnChg chg="add">
          <ac:chgData name="Venkata Goutham Abbineni" userId="S::goutham_abbineni@isb.edu::798595db-e5ab-4400-8288-df19b1e6e1af" providerId="AD" clId="Web-{4C167A24-9A8E-96DE-E7D6-0767080671C2}" dt="2023-05-03T06:24:13.094" v="48"/>
          <ac:cxnSpMkLst>
            <pc:docMk/>
            <pc:sldMk cId="2877699978" sldId="6900"/>
            <ac:cxnSpMk id="5" creationId="{442AD39E-C464-F672-EE02-FFCA70817FCD}"/>
          </ac:cxnSpMkLst>
        </pc:cxnChg>
      </pc:sldChg>
      <pc:sldChg chg="modSp">
        <pc:chgData name="Venkata Goutham Abbineni" userId="S::goutham_abbineni@isb.edu::798595db-e5ab-4400-8288-df19b1e6e1af" providerId="AD" clId="Web-{4C167A24-9A8E-96DE-E7D6-0767080671C2}" dt="2023-05-03T06:34:31.916" v="82" actId="14100"/>
        <pc:sldMkLst>
          <pc:docMk/>
          <pc:sldMk cId="1931038461" sldId="6901"/>
        </pc:sldMkLst>
        <pc:spChg chg="mod">
          <ac:chgData name="Venkata Goutham Abbineni" userId="S::goutham_abbineni@isb.edu::798595db-e5ab-4400-8288-df19b1e6e1af" providerId="AD" clId="Web-{4C167A24-9A8E-96DE-E7D6-0767080671C2}" dt="2023-05-03T06:34:06.306" v="77" actId="14100"/>
          <ac:spMkLst>
            <pc:docMk/>
            <pc:sldMk cId="1931038461" sldId="6901"/>
            <ac:spMk id="6" creationId="{16D3CF47-42A1-0D19-15BA-7E6A136DB9C1}"/>
          </ac:spMkLst>
        </pc:spChg>
        <pc:spChg chg="mod">
          <ac:chgData name="Venkata Goutham Abbineni" userId="S::goutham_abbineni@isb.edu::798595db-e5ab-4400-8288-df19b1e6e1af" providerId="AD" clId="Web-{4C167A24-9A8E-96DE-E7D6-0767080671C2}" dt="2023-05-03T06:34:31.916" v="82" actId="14100"/>
          <ac:spMkLst>
            <pc:docMk/>
            <pc:sldMk cId="1931038461" sldId="6901"/>
            <ac:spMk id="13" creationId="{2F1CC8BD-90C8-16D3-A66C-8F5F8CB37B0E}"/>
          </ac:spMkLst>
        </pc:spChg>
        <pc:grpChg chg="mod">
          <ac:chgData name="Venkata Goutham Abbineni" userId="S::goutham_abbineni@isb.edu::798595db-e5ab-4400-8288-df19b1e6e1af" providerId="AD" clId="Web-{4C167A24-9A8E-96DE-E7D6-0767080671C2}" dt="2023-05-03T06:34:16.166" v="78" actId="14100"/>
          <ac:grpSpMkLst>
            <pc:docMk/>
            <pc:sldMk cId="1931038461" sldId="6901"/>
            <ac:grpSpMk id="2" creationId="{8BF165FE-A17F-B4D9-7E0E-E6972683A225}"/>
          </ac:grpSpMkLst>
        </pc:grpChg>
        <pc:grpChg chg="mod">
          <ac:chgData name="Venkata Goutham Abbineni" userId="S::goutham_abbineni@isb.edu::798595db-e5ab-4400-8288-df19b1e6e1af" providerId="AD" clId="Web-{4C167A24-9A8E-96DE-E7D6-0767080671C2}" dt="2023-05-03T06:33:36.353" v="73" actId="14100"/>
          <ac:grpSpMkLst>
            <pc:docMk/>
            <pc:sldMk cId="1931038461" sldId="6901"/>
            <ac:grpSpMk id="11" creationId="{19D6A2B1-CF9C-D80C-9B21-42F7862482E4}"/>
          </ac:grpSpMkLst>
        </pc:grpChg>
        <pc:grpChg chg="mod">
          <ac:chgData name="Venkata Goutham Abbineni" userId="S::goutham_abbineni@isb.edu::798595db-e5ab-4400-8288-df19b1e6e1af" providerId="AD" clId="Web-{4C167A24-9A8E-96DE-E7D6-0767080671C2}" dt="2023-05-03T06:34:01.650" v="76" actId="14100"/>
          <ac:grpSpMkLst>
            <pc:docMk/>
            <pc:sldMk cId="1931038461" sldId="6901"/>
            <ac:grpSpMk id="19" creationId="{66D0056E-8F4F-8DB3-6F43-08CEFEA7EB7B}"/>
          </ac:grpSpMkLst>
        </pc:grpChg>
        <pc:picChg chg="mod">
          <ac:chgData name="Venkata Goutham Abbineni" userId="S::goutham_abbineni@isb.edu::798595db-e5ab-4400-8288-df19b1e6e1af" providerId="AD" clId="Web-{4C167A24-9A8E-96DE-E7D6-0767080671C2}" dt="2023-05-03T06:32:55.774" v="65" actId="1076"/>
          <ac:picMkLst>
            <pc:docMk/>
            <pc:sldMk cId="1931038461" sldId="6901"/>
            <ac:picMk id="14" creationId="{8DDC8047-2BDE-136E-D3D0-8336E1F59E95}"/>
          </ac:picMkLst>
        </pc:picChg>
        <pc:picChg chg="mod">
          <ac:chgData name="Venkata Goutham Abbineni" userId="S::goutham_abbineni@isb.edu::798595db-e5ab-4400-8288-df19b1e6e1af" providerId="AD" clId="Web-{4C167A24-9A8E-96DE-E7D6-0767080671C2}" dt="2023-05-03T06:32:41.008" v="62" actId="1076"/>
          <ac:picMkLst>
            <pc:docMk/>
            <pc:sldMk cId="1931038461" sldId="6901"/>
            <ac:picMk id="23" creationId="{A50D5BDA-8E27-0DB5-E22B-17BD99A5CE6A}"/>
          </ac:picMkLst>
        </pc:picChg>
        <pc:picChg chg="mod">
          <ac:chgData name="Venkata Goutham Abbineni" userId="S::goutham_abbineni@isb.edu::798595db-e5ab-4400-8288-df19b1e6e1af" providerId="AD" clId="Web-{4C167A24-9A8E-96DE-E7D6-0767080671C2}" dt="2023-05-03T06:33:01.993" v="67" actId="1076"/>
          <ac:picMkLst>
            <pc:docMk/>
            <pc:sldMk cId="1931038461" sldId="6901"/>
            <ac:picMk id="24" creationId="{BBB24A98-F1EB-6468-0DE4-40F1794BBA46}"/>
          </ac:picMkLst>
        </pc:picChg>
        <pc:picChg chg="mod">
          <ac:chgData name="Venkata Goutham Abbineni" userId="S::goutham_abbineni@isb.edu::798595db-e5ab-4400-8288-df19b1e6e1af" providerId="AD" clId="Web-{4C167A24-9A8E-96DE-E7D6-0767080671C2}" dt="2023-05-03T06:33:49.697" v="75" actId="1076"/>
          <ac:picMkLst>
            <pc:docMk/>
            <pc:sldMk cId="1931038461" sldId="6901"/>
            <ac:picMk id="25" creationId="{5D6AF71A-68EA-7A4E-0ED1-16B36DAE0173}"/>
          </ac:picMkLst>
        </pc:picChg>
      </pc:sldChg>
      <pc:sldChg chg="modSp">
        <pc:chgData name="Venkata Goutham Abbineni" userId="S::goutham_abbineni@isb.edu::798595db-e5ab-4400-8288-df19b1e6e1af" providerId="AD" clId="Web-{4C167A24-9A8E-96DE-E7D6-0767080671C2}" dt="2023-05-03T06:11:43.177" v="2" actId="1076"/>
        <pc:sldMkLst>
          <pc:docMk/>
          <pc:sldMk cId="2141399147" sldId="6912"/>
        </pc:sldMkLst>
        <pc:spChg chg="mod">
          <ac:chgData name="Venkata Goutham Abbineni" userId="S::goutham_abbineni@isb.edu::798595db-e5ab-4400-8288-df19b1e6e1af" providerId="AD" clId="Web-{4C167A24-9A8E-96DE-E7D6-0767080671C2}" dt="2023-05-03T06:11:43.177" v="2" actId="1076"/>
          <ac:spMkLst>
            <pc:docMk/>
            <pc:sldMk cId="2141399147" sldId="6912"/>
            <ac:spMk id="13" creationId="{5D905BAE-64E8-5E92-7D4F-97BDB83B2C4F}"/>
          </ac:spMkLst>
        </pc:spChg>
      </pc:sldChg>
      <pc:sldChg chg="addSp modSp">
        <pc:chgData name="Venkata Goutham Abbineni" userId="S::goutham_abbineni@isb.edu::798595db-e5ab-4400-8288-df19b1e6e1af" providerId="AD" clId="Web-{4C167A24-9A8E-96DE-E7D6-0767080671C2}" dt="2023-05-03T06:23:55.532" v="43" actId="20577"/>
        <pc:sldMkLst>
          <pc:docMk/>
          <pc:sldMk cId="1219871316" sldId="6915"/>
        </pc:sldMkLst>
        <pc:spChg chg="mod">
          <ac:chgData name="Venkata Goutham Abbineni" userId="S::goutham_abbineni@isb.edu::798595db-e5ab-4400-8288-df19b1e6e1af" providerId="AD" clId="Web-{4C167A24-9A8E-96DE-E7D6-0767080671C2}" dt="2023-05-03T06:23:55.532" v="43" actId="20577"/>
          <ac:spMkLst>
            <pc:docMk/>
            <pc:sldMk cId="1219871316" sldId="6915"/>
            <ac:spMk id="4" creationId="{1F392ECB-582E-C9E0-FC12-85455F98CCC0}"/>
          </ac:spMkLst>
        </pc:spChg>
        <pc:cxnChg chg="add">
          <ac:chgData name="Venkata Goutham Abbineni" userId="S::goutham_abbineni@isb.edu::798595db-e5ab-4400-8288-df19b1e6e1af" providerId="AD" clId="Web-{4C167A24-9A8E-96DE-E7D6-0767080671C2}" dt="2023-05-03T06:21:37.139" v="13"/>
          <ac:cxnSpMkLst>
            <pc:docMk/>
            <pc:sldMk cId="1219871316" sldId="6915"/>
            <ac:cxnSpMk id="5" creationId="{27539A32-9A1D-7830-C69B-68BC0C4EB58E}"/>
          </ac:cxnSpMkLst>
        </pc:cxnChg>
      </pc:sldChg>
      <pc:sldChg chg="addSp modSp">
        <pc:chgData name="Venkata Goutham Abbineni" userId="S::goutham_abbineni@isb.edu::798595db-e5ab-4400-8288-df19b1e6e1af" providerId="AD" clId="Web-{4C167A24-9A8E-96DE-E7D6-0767080671C2}" dt="2023-05-03T06:24:06.313" v="47" actId="20577"/>
        <pc:sldMkLst>
          <pc:docMk/>
          <pc:sldMk cId="634053656" sldId="6916"/>
        </pc:sldMkLst>
        <pc:spChg chg="mod">
          <ac:chgData name="Venkata Goutham Abbineni" userId="S::goutham_abbineni@isb.edu::798595db-e5ab-4400-8288-df19b1e6e1af" providerId="AD" clId="Web-{4C167A24-9A8E-96DE-E7D6-0767080671C2}" dt="2023-05-03T06:24:06.313" v="47" actId="20577"/>
          <ac:spMkLst>
            <pc:docMk/>
            <pc:sldMk cId="634053656" sldId="6916"/>
            <ac:spMk id="4" creationId="{1F392ECB-582E-C9E0-FC12-85455F98CCC0}"/>
          </ac:spMkLst>
        </pc:spChg>
        <pc:cxnChg chg="add">
          <ac:chgData name="Venkata Goutham Abbineni" userId="S::goutham_abbineni@isb.edu::798595db-e5ab-4400-8288-df19b1e6e1af" providerId="AD" clId="Web-{4C167A24-9A8E-96DE-E7D6-0767080671C2}" dt="2023-05-03T06:23:35.578" v="31"/>
          <ac:cxnSpMkLst>
            <pc:docMk/>
            <pc:sldMk cId="634053656" sldId="6916"/>
            <ac:cxnSpMk id="5" creationId="{E4D8FCE8-3E53-1F09-7784-85BB905634A8}"/>
          </ac:cxnSpMkLst>
        </pc:cxnChg>
      </pc:sldChg>
      <pc:sldChg chg="modSp">
        <pc:chgData name="Venkata Goutham Abbineni" userId="S::goutham_abbineni@isb.edu::798595db-e5ab-4400-8288-df19b1e6e1af" providerId="AD" clId="Web-{4C167A24-9A8E-96DE-E7D6-0767080671C2}" dt="2023-05-03T06:59:28.708" v="96" actId="14100"/>
        <pc:sldMkLst>
          <pc:docMk/>
          <pc:sldMk cId="2585587830" sldId="6918"/>
        </pc:sldMkLst>
        <pc:spChg chg="mod">
          <ac:chgData name="Venkata Goutham Abbineni" userId="S::goutham_abbineni@isb.edu::798595db-e5ab-4400-8288-df19b1e6e1af" providerId="AD" clId="Web-{4C167A24-9A8E-96DE-E7D6-0767080671C2}" dt="2023-05-03T06:30:47.116" v="54" actId="1076"/>
          <ac:spMkLst>
            <pc:docMk/>
            <pc:sldMk cId="2585587830" sldId="6918"/>
            <ac:spMk id="11" creationId="{56423601-85DB-2A3C-C7BF-A03740F8D34B}"/>
          </ac:spMkLst>
        </pc:spChg>
        <pc:spChg chg="mod">
          <ac:chgData name="Venkata Goutham Abbineni" userId="S::goutham_abbineni@isb.edu::798595db-e5ab-4400-8288-df19b1e6e1af" providerId="AD" clId="Web-{4C167A24-9A8E-96DE-E7D6-0767080671C2}" dt="2023-05-03T06:31:14.991" v="57" actId="1076"/>
          <ac:spMkLst>
            <pc:docMk/>
            <pc:sldMk cId="2585587830" sldId="6918"/>
            <ac:spMk id="17" creationId="{193EDCCE-03A4-7E5C-8120-D9871C1B50FF}"/>
          </ac:spMkLst>
        </pc:spChg>
        <pc:spChg chg="mod">
          <ac:chgData name="Venkata Goutham Abbineni" userId="S::goutham_abbineni@isb.edu::798595db-e5ab-4400-8288-df19b1e6e1af" providerId="AD" clId="Web-{4C167A24-9A8E-96DE-E7D6-0767080671C2}" dt="2023-05-03T06:30:14.303" v="52" actId="1076"/>
          <ac:spMkLst>
            <pc:docMk/>
            <pc:sldMk cId="2585587830" sldId="6918"/>
            <ac:spMk id="20" creationId="{B5688692-5BEC-7254-2DA9-2C1E65D4CC87}"/>
          </ac:spMkLst>
        </pc:spChg>
        <pc:spChg chg="mod">
          <ac:chgData name="Venkata Goutham Abbineni" userId="S::goutham_abbineni@isb.edu::798595db-e5ab-4400-8288-df19b1e6e1af" providerId="AD" clId="Web-{4C167A24-9A8E-96DE-E7D6-0767080671C2}" dt="2023-05-03T06:35:23.698" v="86" actId="14100"/>
          <ac:spMkLst>
            <pc:docMk/>
            <pc:sldMk cId="2585587830" sldId="6918"/>
            <ac:spMk id="34" creationId="{7CACE52E-C09C-27D9-23D7-150194A1CC5C}"/>
          </ac:spMkLst>
        </pc:spChg>
        <pc:grpChg chg="mod">
          <ac:chgData name="Venkata Goutham Abbineni" userId="S::goutham_abbineni@isb.edu::798595db-e5ab-4400-8288-df19b1e6e1af" providerId="AD" clId="Web-{4C167A24-9A8E-96DE-E7D6-0767080671C2}" dt="2023-05-03T06:30:57.350" v="55" actId="1076"/>
          <ac:grpSpMkLst>
            <pc:docMk/>
            <pc:sldMk cId="2585587830" sldId="6918"/>
            <ac:grpSpMk id="8" creationId="{5B35FDB8-2103-4079-6E44-B0FD8122D494}"/>
          </ac:grpSpMkLst>
        </pc:grpChg>
        <pc:grpChg chg="mod">
          <ac:chgData name="Venkata Goutham Abbineni" userId="S::goutham_abbineni@isb.edu::798595db-e5ab-4400-8288-df19b1e6e1af" providerId="AD" clId="Web-{4C167A24-9A8E-96DE-E7D6-0767080671C2}" dt="2023-05-03T06:59:28.708" v="96" actId="14100"/>
          <ac:grpSpMkLst>
            <pc:docMk/>
            <pc:sldMk cId="2585587830" sldId="6918"/>
            <ac:grpSpMk id="12" creationId="{BF02FC5A-A2AA-9D6A-4709-5332C4106BBC}"/>
          </ac:grpSpMkLst>
        </pc:grpChg>
        <pc:grpChg chg="mod">
          <ac:chgData name="Venkata Goutham Abbineni" userId="S::goutham_abbineni@isb.edu::798595db-e5ab-4400-8288-df19b1e6e1af" providerId="AD" clId="Web-{4C167A24-9A8E-96DE-E7D6-0767080671C2}" dt="2023-05-03T06:59:20.536" v="95" actId="14100"/>
          <ac:grpSpMkLst>
            <pc:docMk/>
            <pc:sldMk cId="2585587830" sldId="6918"/>
            <ac:grpSpMk id="35" creationId="{3B5AAB05-1145-D5B3-C2ED-B49DFC9C5080}"/>
          </ac:grpSpMkLst>
        </pc:grpChg>
        <pc:picChg chg="mod">
          <ac:chgData name="Venkata Goutham Abbineni" userId="S::goutham_abbineni@isb.edu::798595db-e5ab-4400-8288-df19b1e6e1af" providerId="AD" clId="Web-{4C167A24-9A8E-96DE-E7D6-0767080671C2}" dt="2023-05-03T06:31:40.851" v="59" actId="14100"/>
          <ac:picMkLst>
            <pc:docMk/>
            <pc:sldMk cId="2585587830" sldId="6918"/>
            <ac:picMk id="18" creationId="{5F21814C-FF7F-98F3-7D10-69A4251021DA}"/>
          </ac:picMkLst>
        </pc:picChg>
        <pc:picChg chg="mod">
          <ac:chgData name="Venkata Goutham Abbineni" userId="S::goutham_abbineni@isb.edu::798595db-e5ab-4400-8288-df19b1e6e1af" providerId="AD" clId="Web-{4C167A24-9A8E-96DE-E7D6-0767080671C2}" dt="2023-05-03T06:31:04.882" v="56" actId="1076"/>
          <ac:picMkLst>
            <pc:docMk/>
            <pc:sldMk cId="2585587830" sldId="6918"/>
            <ac:picMk id="37" creationId="{75486D0D-B870-1308-E956-E8E65029F716}"/>
          </ac:picMkLst>
        </pc:picChg>
      </pc:sldChg>
      <pc:sldChg chg="addSp modSp">
        <pc:chgData name="Venkata Goutham Abbineni" userId="S::goutham_abbineni@isb.edu::798595db-e5ab-4400-8288-df19b1e6e1af" providerId="AD" clId="Web-{4C167A24-9A8E-96DE-E7D6-0767080671C2}" dt="2023-05-03T06:17:27.917" v="4" actId="20577"/>
        <pc:sldMkLst>
          <pc:docMk/>
          <pc:sldMk cId="2493711982" sldId="6920"/>
        </pc:sldMkLst>
        <pc:spChg chg="mod">
          <ac:chgData name="Venkata Goutham Abbineni" userId="S::goutham_abbineni@isb.edu::798595db-e5ab-4400-8288-df19b1e6e1af" providerId="AD" clId="Web-{4C167A24-9A8E-96DE-E7D6-0767080671C2}" dt="2023-05-03T06:17:27.917" v="4" actId="20577"/>
          <ac:spMkLst>
            <pc:docMk/>
            <pc:sldMk cId="2493711982" sldId="6920"/>
            <ac:spMk id="2" creationId="{8D126C93-E36F-FB4A-B564-39BBC85A82F7}"/>
          </ac:spMkLst>
        </pc:spChg>
        <pc:cxnChg chg="add">
          <ac:chgData name="Venkata Goutham Abbineni" userId="S::goutham_abbineni@isb.edu::798595db-e5ab-4400-8288-df19b1e6e1af" providerId="AD" clId="Web-{4C167A24-9A8E-96DE-E7D6-0767080671C2}" dt="2023-05-03T06:17:03.354" v="3"/>
          <ac:cxnSpMkLst>
            <pc:docMk/>
            <pc:sldMk cId="2493711982" sldId="6920"/>
            <ac:cxnSpMk id="16" creationId="{DF9402DA-414D-981E-48A9-214CB7D4622A}"/>
          </ac:cxnSpMkLst>
        </pc:cxnChg>
      </pc:sldChg>
      <pc:sldChg chg="modTransition">
        <pc:chgData name="Venkata Goutham Abbineni" userId="S::goutham_abbineni@isb.edu::798595db-e5ab-4400-8288-df19b1e6e1af" providerId="AD" clId="Web-{4C167A24-9A8E-96DE-E7D6-0767080671C2}" dt="2023-05-03T06:39:56.655" v="89"/>
        <pc:sldMkLst>
          <pc:docMk/>
          <pc:sldMk cId="3325894814" sldId="6923"/>
        </pc:sldMkLst>
      </pc:sldChg>
      <pc:sldChg chg="addSp modSp">
        <pc:chgData name="Venkata Goutham Abbineni" userId="S::goutham_abbineni@isb.edu::798595db-e5ab-4400-8288-df19b1e6e1af" providerId="AD" clId="Web-{4C167A24-9A8E-96DE-E7D6-0767080671C2}" dt="2023-05-03T06:18:36.246" v="10" actId="20577"/>
        <pc:sldMkLst>
          <pc:docMk/>
          <pc:sldMk cId="4211497253" sldId="6924"/>
        </pc:sldMkLst>
        <pc:spChg chg="mod">
          <ac:chgData name="Venkata Goutham Abbineni" userId="S::goutham_abbineni@isb.edu::798595db-e5ab-4400-8288-df19b1e6e1af" providerId="AD" clId="Web-{4C167A24-9A8E-96DE-E7D6-0767080671C2}" dt="2023-05-03T06:18:02.823" v="5" actId="20577"/>
          <ac:spMkLst>
            <pc:docMk/>
            <pc:sldMk cId="4211497253" sldId="6924"/>
            <ac:spMk id="4" creationId="{AE92B287-18F8-15CB-835E-EB4749886DAE}"/>
          </ac:spMkLst>
        </pc:spChg>
        <pc:spChg chg="mod">
          <ac:chgData name="Venkata Goutham Abbineni" userId="S::goutham_abbineni@isb.edu::798595db-e5ab-4400-8288-df19b1e6e1af" providerId="AD" clId="Web-{4C167A24-9A8E-96DE-E7D6-0767080671C2}" dt="2023-05-03T06:18:36.246" v="10" actId="20577"/>
          <ac:spMkLst>
            <pc:docMk/>
            <pc:sldMk cId="4211497253" sldId="6924"/>
            <ac:spMk id="860" creationId="{8CD804B7-EFDD-30CD-B06E-7A6192831099}"/>
          </ac:spMkLst>
        </pc:spChg>
        <pc:cxnChg chg="add">
          <ac:chgData name="Venkata Goutham Abbineni" userId="S::goutham_abbineni@isb.edu::798595db-e5ab-4400-8288-df19b1e6e1af" providerId="AD" clId="Web-{4C167A24-9A8E-96DE-E7D6-0767080671C2}" dt="2023-05-03T06:18:05.620" v="6"/>
          <ac:cxnSpMkLst>
            <pc:docMk/>
            <pc:sldMk cId="4211497253" sldId="6924"/>
            <ac:cxnSpMk id="5" creationId="{46EC2DEC-C125-1F5D-8A12-07AF7EA18740}"/>
          </ac:cxnSpMkLst>
        </pc:cxnChg>
      </pc:sldChg>
    </pc:docChg>
  </pc:docChgLst>
  <pc:docChgLst>
    <pc:chgData name="Pranjal Singhal" userId="S::pranjal_singhal@isb.edu::5acd22d9-8cb6-4cde-9a3d-d8584b7718f0" providerId="AD" clId="Web-{509C4B9C-C044-D6B8-B0C3-0095ECC67CCA}"/>
    <pc:docChg chg="addSld delSld modSld sldOrd">
      <pc:chgData name="Pranjal Singhal" userId="S::pranjal_singhal@isb.edu::5acd22d9-8cb6-4cde-9a3d-d8584b7718f0" providerId="AD" clId="Web-{509C4B9C-C044-D6B8-B0C3-0095ECC67CCA}" dt="2023-05-03T06:22:05.462" v="377" actId="20577"/>
      <pc:docMkLst>
        <pc:docMk/>
      </pc:docMkLst>
      <pc:sldChg chg="modSp ord">
        <pc:chgData name="Pranjal Singhal" userId="S::pranjal_singhal@isb.edu::5acd22d9-8cb6-4cde-9a3d-d8584b7718f0" providerId="AD" clId="Web-{509C4B9C-C044-D6B8-B0C3-0095ECC67CCA}" dt="2023-05-03T06:22:05.462" v="377" actId="20577"/>
        <pc:sldMkLst>
          <pc:docMk/>
          <pc:sldMk cId="3526574822" sldId="1147"/>
        </pc:sldMkLst>
        <pc:spChg chg="mod">
          <ac:chgData name="Pranjal Singhal" userId="S::pranjal_singhal@isb.edu::5acd22d9-8cb6-4cde-9a3d-d8584b7718f0" providerId="AD" clId="Web-{509C4B9C-C044-D6B8-B0C3-0095ECC67CCA}" dt="2023-05-03T06:22:05.462" v="377" actId="20577"/>
          <ac:spMkLst>
            <pc:docMk/>
            <pc:sldMk cId="3526574822" sldId="1147"/>
            <ac:spMk id="4" creationId="{900957F8-7E2A-40D6-A2F7-971D5C34F773}"/>
          </ac:spMkLst>
        </pc:spChg>
      </pc:sldChg>
      <pc:sldChg chg="addSp modSp">
        <pc:chgData name="Pranjal Singhal" userId="S::pranjal_singhal@isb.edu::5acd22d9-8cb6-4cde-9a3d-d8584b7718f0" providerId="AD" clId="Web-{509C4B9C-C044-D6B8-B0C3-0095ECC67CCA}" dt="2023-05-03T06:03:33.643" v="364" actId="20577"/>
        <pc:sldMkLst>
          <pc:docMk/>
          <pc:sldMk cId="3219380798" sldId="6896"/>
        </pc:sldMkLst>
        <pc:spChg chg="add mod">
          <ac:chgData name="Pranjal Singhal" userId="S::pranjal_singhal@isb.edu::5acd22d9-8cb6-4cde-9a3d-d8584b7718f0" providerId="AD" clId="Web-{509C4B9C-C044-D6B8-B0C3-0095ECC67CCA}" dt="2023-05-03T06:03:33.643" v="364" actId="20577"/>
          <ac:spMkLst>
            <pc:docMk/>
            <pc:sldMk cId="3219380798" sldId="6896"/>
            <ac:spMk id="2" creationId="{20CB2CE0-B08F-7AA6-D70E-9FDF46C19109}"/>
          </ac:spMkLst>
        </pc:spChg>
        <pc:spChg chg="mod">
          <ac:chgData name="Pranjal Singhal" userId="S::pranjal_singhal@isb.edu::5acd22d9-8cb6-4cde-9a3d-d8584b7718f0" providerId="AD" clId="Web-{509C4B9C-C044-D6B8-B0C3-0095ECC67CCA}" dt="2023-05-03T05:55:41.149" v="264" actId="1076"/>
          <ac:spMkLst>
            <pc:docMk/>
            <pc:sldMk cId="3219380798" sldId="6896"/>
            <ac:spMk id="5" creationId="{193D48EA-6F57-017F-E3A7-BD655363F5B2}"/>
          </ac:spMkLst>
        </pc:spChg>
        <pc:spChg chg="mod">
          <ac:chgData name="Pranjal Singhal" userId="S::pranjal_singhal@isb.edu::5acd22d9-8cb6-4cde-9a3d-d8584b7718f0" providerId="AD" clId="Web-{509C4B9C-C044-D6B8-B0C3-0095ECC67CCA}" dt="2023-05-03T05:54:47.460" v="256" actId="20577"/>
          <ac:spMkLst>
            <pc:docMk/>
            <pc:sldMk cId="3219380798" sldId="6896"/>
            <ac:spMk id="860" creationId="{8CD804B7-EFDD-30CD-B06E-7A6192831099}"/>
          </ac:spMkLst>
        </pc:spChg>
      </pc:sldChg>
      <pc:sldChg chg="modSp">
        <pc:chgData name="Pranjal Singhal" userId="S::pranjal_singhal@isb.edu::5acd22d9-8cb6-4cde-9a3d-d8584b7718f0" providerId="AD" clId="Web-{509C4B9C-C044-D6B8-B0C3-0095ECC67CCA}" dt="2023-05-03T06:01:13.843" v="356" actId="20577"/>
        <pc:sldMkLst>
          <pc:docMk/>
          <pc:sldMk cId="2682104966" sldId="6914"/>
        </pc:sldMkLst>
        <pc:spChg chg="mod">
          <ac:chgData name="Pranjal Singhal" userId="S::pranjal_singhal@isb.edu::5acd22d9-8cb6-4cde-9a3d-d8584b7718f0" providerId="AD" clId="Web-{509C4B9C-C044-D6B8-B0C3-0095ECC67CCA}" dt="2023-05-03T06:01:13.843" v="356" actId="20577"/>
          <ac:spMkLst>
            <pc:docMk/>
            <pc:sldMk cId="2682104966" sldId="6914"/>
            <ac:spMk id="16" creationId="{A64FB201-F998-4D64-9A21-A48AD4B57AA4}"/>
          </ac:spMkLst>
        </pc:spChg>
        <pc:spChg chg="mod">
          <ac:chgData name="Pranjal Singhal" userId="S::pranjal_singhal@isb.edu::5acd22d9-8cb6-4cde-9a3d-d8584b7718f0" providerId="AD" clId="Web-{509C4B9C-C044-D6B8-B0C3-0095ECC67CCA}" dt="2023-05-03T06:00:57.749" v="352" actId="1076"/>
          <ac:spMkLst>
            <pc:docMk/>
            <pc:sldMk cId="2682104966" sldId="6914"/>
            <ac:spMk id="17" creationId="{62F69BBC-46F9-1246-F573-4327A940C8F8}"/>
          </ac:spMkLst>
        </pc:spChg>
        <pc:picChg chg="mod">
          <ac:chgData name="Pranjal Singhal" userId="S::pranjal_singhal@isb.edu::5acd22d9-8cb6-4cde-9a3d-d8584b7718f0" providerId="AD" clId="Web-{509C4B9C-C044-D6B8-B0C3-0095ECC67CCA}" dt="2023-05-03T06:00:42.952" v="348" actId="1076"/>
          <ac:picMkLst>
            <pc:docMk/>
            <pc:sldMk cId="2682104966" sldId="6914"/>
            <ac:picMk id="2" creationId="{259290E8-C97C-4725-938E-65A6A91C8C9E}"/>
          </ac:picMkLst>
        </pc:picChg>
        <pc:picChg chg="mod">
          <ac:chgData name="Pranjal Singhal" userId="S::pranjal_singhal@isb.edu::5acd22d9-8cb6-4cde-9a3d-d8584b7718f0" providerId="AD" clId="Web-{509C4B9C-C044-D6B8-B0C3-0095ECC67CCA}" dt="2023-05-03T06:00:51.687" v="351" actId="14100"/>
          <ac:picMkLst>
            <pc:docMk/>
            <pc:sldMk cId="2682104966" sldId="6914"/>
            <ac:picMk id="5" creationId="{C2684320-989F-0093-2FD9-6A0BC113B096}"/>
          </ac:picMkLst>
        </pc:picChg>
      </pc:sldChg>
      <pc:sldChg chg="del">
        <pc:chgData name="Pranjal Singhal" userId="S::pranjal_singhal@isb.edu::5acd22d9-8cb6-4cde-9a3d-d8584b7718f0" providerId="AD" clId="Web-{509C4B9C-C044-D6B8-B0C3-0095ECC67CCA}" dt="2023-05-03T05:38:16.237" v="2"/>
        <pc:sldMkLst>
          <pc:docMk/>
          <pc:sldMk cId="2580042336" sldId="6922"/>
        </pc:sldMkLst>
      </pc:sldChg>
      <pc:sldChg chg="modSp ord">
        <pc:chgData name="Pranjal Singhal" userId="S::pranjal_singhal@isb.edu::5acd22d9-8cb6-4cde-9a3d-d8584b7718f0" providerId="AD" clId="Web-{509C4B9C-C044-D6B8-B0C3-0095ECC67CCA}" dt="2023-05-03T05:59:54.732" v="345" actId="20577"/>
        <pc:sldMkLst>
          <pc:docMk/>
          <pc:sldMk cId="3325894814" sldId="6923"/>
        </pc:sldMkLst>
        <pc:spChg chg="mod">
          <ac:chgData name="Pranjal Singhal" userId="S::pranjal_singhal@isb.edu::5acd22d9-8cb6-4cde-9a3d-d8584b7718f0" providerId="AD" clId="Web-{509C4B9C-C044-D6B8-B0C3-0095ECC67CCA}" dt="2023-05-03T05:59:54.732" v="345" actId="20577"/>
          <ac:spMkLst>
            <pc:docMk/>
            <pc:sldMk cId="3325894814" sldId="6923"/>
            <ac:spMk id="9" creationId="{0AF22B14-1EA4-D28F-C8E7-53E782222ABF}"/>
          </ac:spMkLst>
        </pc:spChg>
      </pc:sldChg>
      <pc:sldChg chg="addSp delSp modSp add replId">
        <pc:chgData name="Pranjal Singhal" userId="S::pranjal_singhal@isb.edu::5acd22d9-8cb6-4cde-9a3d-d8584b7718f0" providerId="AD" clId="Web-{509C4B9C-C044-D6B8-B0C3-0095ECC67CCA}" dt="2023-05-03T05:54:29.194" v="255" actId="20577"/>
        <pc:sldMkLst>
          <pc:docMk/>
          <pc:sldMk cId="4211497253" sldId="6924"/>
        </pc:sldMkLst>
        <pc:spChg chg="mod">
          <ac:chgData name="Pranjal Singhal" userId="S::pranjal_singhal@isb.edu::5acd22d9-8cb6-4cde-9a3d-d8584b7718f0" providerId="AD" clId="Web-{509C4B9C-C044-D6B8-B0C3-0095ECC67CCA}" dt="2023-05-03T05:53:34.006" v="245" actId="20577"/>
          <ac:spMkLst>
            <pc:docMk/>
            <pc:sldMk cId="4211497253" sldId="6924"/>
            <ac:spMk id="4" creationId="{AE92B287-18F8-15CB-835E-EB4749886DAE}"/>
          </ac:spMkLst>
        </pc:spChg>
        <pc:spChg chg="del">
          <ac:chgData name="Pranjal Singhal" userId="S::pranjal_singhal@isb.edu::5acd22d9-8cb6-4cde-9a3d-d8584b7718f0" providerId="AD" clId="Web-{509C4B9C-C044-D6B8-B0C3-0095ECC67CCA}" dt="2023-05-03T05:53:35.381" v="246"/>
          <ac:spMkLst>
            <pc:docMk/>
            <pc:sldMk cId="4211497253" sldId="6924"/>
            <ac:spMk id="5" creationId="{193D48EA-6F57-017F-E3A7-BD655363F5B2}"/>
          </ac:spMkLst>
        </pc:spChg>
        <pc:spChg chg="add del mod">
          <ac:chgData name="Pranjal Singhal" userId="S::pranjal_singhal@isb.edu::5acd22d9-8cb6-4cde-9a3d-d8584b7718f0" providerId="AD" clId="Web-{509C4B9C-C044-D6B8-B0C3-0095ECC67CCA}" dt="2023-05-03T05:54:20.757" v="248"/>
          <ac:spMkLst>
            <pc:docMk/>
            <pc:sldMk cId="4211497253" sldId="6924"/>
            <ac:spMk id="6" creationId="{C077A1D3-690C-89FA-E771-A80B4F178946}"/>
          </ac:spMkLst>
        </pc:spChg>
        <pc:spChg chg="mod">
          <ac:chgData name="Pranjal Singhal" userId="S::pranjal_singhal@isb.edu::5acd22d9-8cb6-4cde-9a3d-d8584b7718f0" providerId="AD" clId="Web-{509C4B9C-C044-D6B8-B0C3-0095ECC67CCA}" dt="2023-05-03T05:54:29.194" v="255" actId="20577"/>
          <ac:spMkLst>
            <pc:docMk/>
            <pc:sldMk cId="4211497253" sldId="6924"/>
            <ac:spMk id="860" creationId="{8CD804B7-EFDD-30CD-B06E-7A6192831099}"/>
          </ac:spMkLst>
        </pc:spChg>
      </pc:sldChg>
    </pc:docChg>
  </pc:docChgLst>
  <pc:docChgLst>
    <pc:chgData name="Pranjal Singhal" userId="S::pranjal_singhal@isb.edu::5acd22d9-8cb6-4cde-9a3d-d8584b7718f0" providerId="AD" clId="Web-{980DF468-B1C5-1065-F04D-FA26A639F615}"/>
    <pc:docChg chg="modSld">
      <pc:chgData name="Pranjal Singhal" userId="S::pranjal_singhal@isb.edu::5acd22d9-8cb6-4cde-9a3d-d8584b7718f0" providerId="AD" clId="Web-{980DF468-B1C5-1065-F04D-FA26A639F615}" dt="2023-05-03T09:35:31.609" v="353" actId="20577"/>
      <pc:docMkLst>
        <pc:docMk/>
      </pc:docMkLst>
      <pc:sldChg chg="modNotes">
        <pc:chgData name="Pranjal Singhal" userId="S::pranjal_singhal@isb.edu::5acd22d9-8cb6-4cde-9a3d-d8584b7718f0" providerId="AD" clId="Web-{980DF468-B1C5-1065-F04D-FA26A639F615}" dt="2023-05-03T09:23:49.302" v="228"/>
        <pc:sldMkLst>
          <pc:docMk/>
          <pc:sldMk cId="3586822310" sldId="350"/>
        </pc:sldMkLst>
      </pc:sldChg>
      <pc:sldChg chg="modSp">
        <pc:chgData name="Pranjal Singhal" userId="S::pranjal_singhal@isb.edu::5acd22d9-8cb6-4cde-9a3d-d8584b7718f0" providerId="AD" clId="Web-{980DF468-B1C5-1065-F04D-FA26A639F615}" dt="2023-05-03T09:12:56.010" v="163" actId="20577"/>
        <pc:sldMkLst>
          <pc:docMk/>
          <pc:sldMk cId="2631923837" sldId="1125"/>
        </pc:sldMkLst>
        <pc:spChg chg="mod">
          <ac:chgData name="Pranjal Singhal" userId="S::pranjal_singhal@isb.edu::5acd22d9-8cb6-4cde-9a3d-d8584b7718f0" providerId="AD" clId="Web-{980DF468-B1C5-1065-F04D-FA26A639F615}" dt="2023-05-03T09:12:56.010" v="163" actId="20577"/>
          <ac:spMkLst>
            <pc:docMk/>
            <pc:sldMk cId="2631923837" sldId="1125"/>
            <ac:spMk id="7" creationId="{FC531926-C277-4205-AB62-B6F98ECBE897}"/>
          </ac:spMkLst>
        </pc:spChg>
        <pc:graphicFrameChg chg="modGraphic">
          <ac:chgData name="Pranjal Singhal" userId="S::pranjal_singhal@isb.edu::5acd22d9-8cb6-4cde-9a3d-d8584b7718f0" providerId="AD" clId="Web-{980DF468-B1C5-1065-F04D-FA26A639F615}" dt="2023-05-03T09:08:08.959" v="108" actId="20577"/>
          <ac:graphicFrameMkLst>
            <pc:docMk/>
            <pc:sldMk cId="2631923837" sldId="1125"/>
            <ac:graphicFrameMk id="99" creationId="{00E7D2B6-05E2-AB07-0344-9CB90B557801}"/>
          </ac:graphicFrameMkLst>
        </pc:graphicFrameChg>
      </pc:sldChg>
      <pc:sldChg chg="modNotes">
        <pc:chgData name="Pranjal Singhal" userId="S::pranjal_singhal@isb.edu::5acd22d9-8cb6-4cde-9a3d-d8584b7718f0" providerId="AD" clId="Web-{980DF468-B1C5-1065-F04D-FA26A639F615}" dt="2023-05-03T09:27:19.367" v="263"/>
        <pc:sldMkLst>
          <pc:docMk/>
          <pc:sldMk cId="3526574822" sldId="1147"/>
        </pc:sldMkLst>
      </pc:sldChg>
      <pc:sldChg chg="modSp">
        <pc:chgData name="Pranjal Singhal" userId="S::pranjal_singhal@isb.edu::5acd22d9-8cb6-4cde-9a3d-d8584b7718f0" providerId="AD" clId="Web-{980DF468-B1C5-1065-F04D-FA26A639F615}" dt="2023-05-03T09:24:18.286" v="240" actId="1076"/>
        <pc:sldMkLst>
          <pc:docMk/>
          <pc:sldMk cId="1931038461" sldId="6901"/>
        </pc:sldMkLst>
        <pc:spChg chg="mod">
          <ac:chgData name="Pranjal Singhal" userId="S::pranjal_singhal@isb.edu::5acd22d9-8cb6-4cde-9a3d-d8584b7718f0" providerId="AD" clId="Web-{980DF468-B1C5-1065-F04D-FA26A639F615}" dt="2023-05-03T09:24:18.286" v="240" actId="1076"/>
          <ac:spMkLst>
            <pc:docMk/>
            <pc:sldMk cId="1931038461" sldId="6901"/>
            <ac:spMk id="13" creationId="{2F1CC8BD-90C8-16D3-A66C-8F5F8CB37B0E}"/>
          </ac:spMkLst>
        </pc:spChg>
      </pc:sldChg>
      <pc:sldChg chg="modNotes">
        <pc:chgData name="Pranjal Singhal" userId="S::pranjal_singhal@isb.edu::5acd22d9-8cb6-4cde-9a3d-d8584b7718f0" providerId="AD" clId="Web-{980DF468-B1C5-1065-F04D-FA26A639F615}" dt="2023-05-03T09:22:53.566" v="227"/>
        <pc:sldMkLst>
          <pc:docMk/>
          <pc:sldMk cId="3985462992" sldId="6904"/>
        </pc:sldMkLst>
      </pc:sldChg>
      <pc:sldChg chg="modSp">
        <pc:chgData name="Pranjal Singhal" userId="S::pranjal_singhal@isb.edu::5acd22d9-8cb6-4cde-9a3d-d8584b7718f0" providerId="AD" clId="Web-{980DF468-B1C5-1065-F04D-FA26A639F615}" dt="2023-05-03T09:06:17.129" v="66" actId="20577"/>
        <pc:sldMkLst>
          <pc:docMk/>
          <pc:sldMk cId="623784755" sldId="6907"/>
        </pc:sldMkLst>
        <pc:spChg chg="mod">
          <ac:chgData name="Pranjal Singhal" userId="S::pranjal_singhal@isb.edu::5acd22d9-8cb6-4cde-9a3d-d8584b7718f0" providerId="AD" clId="Web-{980DF468-B1C5-1065-F04D-FA26A639F615}" dt="2023-05-03T09:06:17.129" v="66" actId="20577"/>
          <ac:spMkLst>
            <pc:docMk/>
            <pc:sldMk cId="623784755" sldId="6907"/>
            <ac:spMk id="13" creationId="{2478FEAE-CDDC-5D6F-F9C5-D2EEA49951FE}"/>
          </ac:spMkLst>
        </pc:spChg>
      </pc:sldChg>
      <pc:sldChg chg="addSp delSp modSp">
        <pc:chgData name="Pranjal Singhal" userId="S::pranjal_singhal@isb.edu::5acd22d9-8cb6-4cde-9a3d-d8584b7718f0" providerId="AD" clId="Web-{980DF468-B1C5-1065-F04D-FA26A639F615}" dt="2023-05-03T09:05:50.816" v="62" actId="20577"/>
        <pc:sldMkLst>
          <pc:docMk/>
          <pc:sldMk cId="1086069763" sldId="6908"/>
        </pc:sldMkLst>
        <pc:spChg chg="mod">
          <ac:chgData name="Pranjal Singhal" userId="S::pranjal_singhal@isb.edu::5acd22d9-8cb6-4cde-9a3d-d8584b7718f0" providerId="AD" clId="Web-{980DF468-B1C5-1065-F04D-FA26A639F615}" dt="2023-05-03T09:05:50.816" v="62" actId="20577"/>
          <ac:spMkLst>
            <pc:docMk/>
            <pc:sldMk cId="1086069763" sldId="6908"/>
            <ac:spMk id="5" creationId="{3C5FD75B-99E5-CE14-39F4-41DE57F39E9A}"/>
          </ac:spMkLst>
        </pc:spChg>
        <pc:picChg chg="del">
          <ac:chgData name="Pranjal Singhal" userId="S::pranjal_singhal@isb.edu::5acd22d9-8cb6-4cde-9a3d-d8584b7718f0" providerId="AD" clId="Web-{980DF468-B1C5-1065-F04D-FA26A639F615}" dt="2023-05-03T09:00:01.733" v="20"/>
          <ac:picMkLst>
            <pc:docMk/>
            <pc:sldMk cId="1086069763" sldId="6908"/>
            <ac:picMk id="7" creationId="{06D304DC-7CA0-79B6-A53D-BE506418338A}"/>
          </ac:picMkLst>
        </pc:picChg>
        <pc:picChg chg="add del mod">
          <ac:chgData name="Pranjal Singhal" userId="S::pranjal_singhal@isb.edu::5acd22d9-8cb6-4cde-9a3d-d8584b7718f0" providerId="AD" clId="Web-{980DF468-B1C5-1065-F04D-FA26A639F615}" dt="2023-05-03T09:00:08.842" v="23"/>
          <ac:picMkLst>
            <pc:docMk/>
            <pc:sldMk cId="1086069763" sldId="6908"/>
            <ac:picMk id="8" creationId="{32280E69-3A76-FD36-5C83-05E10C233D4E}"/>
          </ac:picMkLst>
        </pc:picChg>
        <pc:picChg chg="add mod">
          <ac:chgData name="Pranjal Singhal" userId="S::pranjal_singhal@isb.edu::5acd22d9-8cb6-4cde-9a3d-d8584b7718f0" providerId="AD" clId="Web-{980DF468-B1C5-1065-F04D-FA26A639F615}" dt="2023-05-03T09:02:14.891" v="29" actId="1076"/>
          <ac:picMkLst>
            <pc:docMk/>
            <pc:sldMk cId="1086069763" sldId="6908"/>
            <ac:picMk id="9" creationId="{FEE499F1-23E7-1FD9-C493-C0D48101608F}"/>
          </ac:picMkLst>
        </pc:picChg>
      </pc:sldChg>
      <pc:sldChg chg="modSp">
        <pc:chgData name="Pranjal Singhal" userId="S::pranjal_singhal@isb.edu::5acd22d9-8cb6-4cde-9a3d-d8584b7718f0" providerId="AD" clId="Web-{980DF468-B1C5-1065-F04D-FA26A639F615}" dt="2023-05-03T09:05:12.269" v="43" actId="20577"/>
        <pc:sldMkLst>
          <pc:docMk/>
          <pc:sldMk cId="3034034704" sldId="6911"/>
        </pc:sldMkLst>
        <pc:spChg chg="mod">
          <ac:chgData name="Pranjal Singhal" userId="S::pranjal_singhal@isb.edu::5acd22d9-8cb6-4cde-9a3d-d8584b7718f0" providerId="AD" clId="Web-{980DF468-B1C5-1065-F04D-FA26A639F615}" dt="2023-05-03T09:05:12.269" v="43" actId="20577"/>
          <ac:spMkLst>
            <pc:docMk/>
            <pc:sldMk cId="3034034704" sldId="6911"/>
            <ac:spMk id="37" creationId="{B681C21B-2384-A900-6800-7A5DE84379B8}"/>
          </ac:spMkLst>
        </pc:spChg>
      </pc:sldChg>
      <pc:sldChg chg="modSp">
        <pc:chgData name="Pranjal Singhal" userId="S::pranjal_singhal@isb.edu::5acd22d9-8cb6-4cde-9a3d-d8584b7718f0" providerId="AD" clId="Web-{980DF468-B1C5-1065-F04D-FA26A639F615}" dt="2023-05-03T09:04:57.878" v="41" actId="14100"/>
        <pc:sldMkLst>
          <pc:docMk/>
          <pc:sldMk cId="2817551433" sldId="6913"/>
        </pc:sldMkLst>
        <pc:spChg chg="mod">
          <ac:chgData name="Pranjal Singhal" userId="S::pranjal_singhal@isb.edu::5acd22d9-8cb6-4cde-9a3d-d8584b7718f0" providerId="AD" clId="Web-{980DF468-B1C5-1065-F04D-FA26A639F615}" dt="2023-05-03T09:04:57.878" v="41" actId="14100"/>
          <ac:spMkLst>
            <pc:docMk/>
            <pc:sldMk cId="2817551433" sldId="6913"/>
            <ac:spMk id="7" creationId="{148D7654-80BD-B195-29FC-164C739D67F5}"/>
          </ac:spMkLst>
        </pc:spChg>
        <pc:spChg chg="mod">
          <ac:chgData name="Pranjal Singhal" userId="S::pranjal_singhal@isb.edu::5acd22d9-8cb6-4cde-9a3d-d8584b7718f0" providerId="AD" clId="Web-{980DF468-B1C5-1065-F04D-FA26A639F615}" dt="2023-05-03T09:04:44.846" v="37" actId="14100"/>
          <ac:spMkLst>
            <pc:docMk/>
            <pc:sldMk cId="2817551433" sldId="6913"/>
            <ac:spMk id="8" creationId="{CCE13FBA-3069-E403-76AB-85DDBA506C32}"/>
          </ac:spMkLst>
        </pc:spChg>
        <pc:spChg chg="mod">
          <ac:chgData name="Pranjal Singhal" userId="S::pranjal_singhal@isb.edu::5acd22d9-8cb6-4cde-9a3d-d8584b7718f0" providerId="AD" clId="Web-{980DF468-B1C5-1065-F04D-FA26A639F615}" dt="2023-05-03T09:04:31.987" v="34" actId="20577"/>
          <ac:spMkLst>
            <pc:docMk/>
            <pc:sldMk cId="2817551433" sldId="6913"/>
            <ac:spMk id="9" creationId="{6601502F-D24E-C161-A2A7-FDEE8EFD6C46}"/>
          </ac:spMkLst>
        </pc:spChg>
      </pc:sldChg>
      <pc:sldChg chg="modSp modNotes">
        <pc:chgData name="Pranjal Singhal" userId="S::pranjal_singhal@isb.edu::5acd22d9-8cb6-4cde-9a3d-d8584b7718f0" providerId="AD" clId="Web-{980DF468-B1C5-1065-F04D-FA26A639F615}" dt="2023-05-03T09:35:31.609" v="353" actId="20577"/>
        <pc:sldMkLst>
          <pc:docMk/>
          <pc:sldMk cId="2682104966" sldId="6914"/>
        </pc:sldMkLst>
        <pc:spChg chg="mod">
          <ac:chgData name="Pranjal Singhal" userId="S::pranjal_singhal@isb.edu::5acd22d9-8cb6-4cde-9a3d-d8584b7718f0" providerId="AD" clId="Web-{980DF468-B1C5-1065-F04D-FA26A639F615}" dt="2023-05-03T09:35:23.625" v="349"/>
          <ac:spMkLst>
            <pc:docMk/>
            <pc:sldMk cId="2682104966" sldId="6914"/>
            <ac:spMk id="16" creationId="{A64FB201-F998-4D64-9A21-A48AD4B57AA4}"/>
          </ac:spMkLst>
        </pc:spChg>
        <pc:spChg chg="mod">
          <ac:chgData name="Pranjal Singhal" userId="S::pranjal_singhal@isb.edu::5acd22d9-8cb6-4cde-9a3d-d8584b7718f0" providerId="AD" clId="Web-{980DF468-B1C5-1065-F04D-FA26A639F615}" dt="2023-05-03T09:35:31.609" v="353" actId="20577"/>
          <ac:spMkLst>
            <pc:docMk/>
            <pc:sldMk cId="2682104966" sldId="6914"/>
            <ac:spMk id="17" creationId="{62F69BBC-46F9-1246-F573-4327A940C8F8}"/>
          </ac:spMkLst>
        </pc:spChg>
      </pc:sldChg>
      <pc:sldChg chg="modSp">
        <pc:chgData name="Pranjal Singhal" userId="S::pranjal_singhal@isb.edu::5acd22d9-8cb6-4cde-9a3d-d8584b7718f0" providerId="AD" clId="Web-{980DF468-B1C5-1065-F04D-FA26A639F615}" dt="2023-05-03T09:28:13.087" v="273" actId="20577"/>
        <pc:sldMkLst>
          <pc:docMk/>
          <pc:sldMk cId="1219871316" sldId="6915"/>
        </pc:sldMkLst>
        <pc:spChg chg="mod">
          <ac:chgData name="Pranjal Singhal" userId="S::pranjal_singhal@isb.edu::5acd22d9-8cb6-4cde-9a3d-d8584b7718f0" providerId="AD" clId="Web-{980DF468-B1C5-1065-F04D-FA26A639F615}" dt="2023-05-03T09:28:13.087" v="273" actId="20577"/>
          <ac:spMkLst>
            <pc:docMk/>
            <pc:sldMk cId="1219871316" sldId="6915"/>
            <ac:spMk id="4" creationId="{1F392ECB-582E-C9E0-FC12-85455F98CCC0}"/>
          </ac:spMkLst>
        </pc:spChg>
      </pc:sldChg>
      <pc:sldChg chg="modSp">
        <pc:chgData name="Pranjal Singhal" userId="S::pranjal_singhal@isb.edu::5acd22d9-8cb6-4cde-9a3d-d8584b7718f0" providerId="AD" clId="Web-{980DF468-B1C5-1065-F04D-FA26A639F615}" dt="2023-05-03T09:30:01.385" v="327" actId="20577"/>
        <pc:sldMkLst>
          <pc:docMk/>
          <pc:sldMk cId="634053656" sldId="6916"/>
        </pc:sldMkLst>
        <pc:spChg chg="mod">
          <ac:chgData name="Pranjal Singhal" userId="S::pranjal_singhal@isb.edu::5acd22d9-8cb6-4cde-9a3d-d8584b7718f0" providerId="AD" clId="Web-{980DF468-B1C5-1065-F04D-FA26A639F615}" dt="2023-05-03T09:30:01.385" v="327" actId="20577"/>
          <ac:spMkLst>
            <pc:docMk/>
            <pc:sldMk cId="634053656" sldId="6916"/>
            <ac:spMk id="4" creationId="{1F392ECB-582E-C9E0-FC12-85455F98CCC0}"/>
          </ac:spMkLst>
        </pc:spChg>
      </pc:sldChg>
      <pc:sldChg chg="addSp delSp modSp">
        <pc:chgData name="Pranjal Singhal" userId="S::pranjal_singhal@isb.edu::5acd22d9-8cb6-4cde-9a3d-d8584b7718f0" providerId="AD" clId="Web-{980DF468-B1C5-1065-F04D-FA26A639F615}" dt="2023-05-03T09:12:26.322" v="139" actId="1076"/>
        <pc:sldMkLst>
          <pc:docMk/>
          <pc:sldMk cId="527859089" sldId="6919"/>
        </pc:sldMkLst>
        <pc:picChg chg="add del mod">
          <ac:chgData name="Pranjal Singhal" userId="S::pranjal_singhal@isb.edu::5acd22d9-8cb6-4cde-9a3d-d8584b7718f0" providerId="AD" clId="Web-{980DF468-B1C5-1065-F04D-FA26A639F615}" dt="2023-05-03T09:10:19.086" v="113"/>
          <ac:picMkLst>
            <pc:docMk/>
            <pc:sldMk cId="527859089" sldId="6919"/>
            <ac:picMk id="3" creationId="{9EC31F54-4874-94E6-A173-6A47C1029138}"/>
          </ac:picMkLst>
        </pc:picChg>
        <pc:picChg chg="add mod">
          <ac:chgData name="Pranjal Singhal" userId="S::pranjal_singhal@isb.edu::5acd22d9-8cb6-4cde-9a3d-d8584b7718f0" providerId="AD" clId="Web-{980DF468-B1C5-1065-F04D-FA26A639F615}" dt="2023-05-03T09:12:17.353" v="136" actId="1076"/>
          <ac:picMkLst>
            <pc:docMk/>
            <pc:sldMk cId="527859089" sldId="6919"/>
            <ac:picMk id="6" creationId="{B40B14EF-81D0-E9CA-DCEB-E20CB3B3FDA8}"/>
          </ac:picMkLst>
        </pc:picChg>
        <pc:picChg chg="add mod">
          <ac:chgData name="Pranjal Singhal" userId="S::pranjal_singhal@isb.edu::5acd22d9-8cb6-4cde-9a3d-d8584b7718f0" providerId="AD" clId="Web-{980DF468-B1C5-1065-F04D-FA26A639F615}" dt="2023-05-03T09:11:16.024" v="123" actId="1076"/>
          <ac:picMkLst>
            <pc:docMk/>
            <pc:sldMk cId="527859089" sldId="6919"/>
            <ac:picMk id="7" creationId="{7B364B1F-050F-6019-BEB9-585BB9D1CC0F}"/>
          </ac:picMkLst>
        </pc:picChg>
        <pc:picChg chg="add mod">
          <ac:chgData name="Pranjal Singhal" userId="S::pranjal_singhal@isb.edu::5acd22d9-8cb6-4cde-9a3d-d8584b7718f0" providerId="AD" clId="Web-{980DF468-B1C5-1065-F04D-FA26A639F615}" dt="2023-05-03T09:11:54.291" v="130" actId="1076"/>
          <ac:picMkLst>
            <pc:docMk/>
            <pc:sldMk cId="527859089" sldId="6919"/>
            <ac:picMk id="8" creationId="{AE734A44-FDBB-4296-58AC-2991D478C3C4}"/>
          </ac:picMkLst>
        </pc:picChg>
        <pc:picChg chg="mod">
          <ac:chgData name="Pranjal Singhal" userId="S::pranjal_singhal@isb.edu::5acd22d9-8cb6-4cde-9a3d-d8584b7718f0" providerId="AD" clId="Web-{980DF468-B1C5-1065-F04D-FA26A639F615}" dt="2023-05-03T09:12:23.072" v="138" actId="1076"/>
          <ac:picMkLst>
            <pc:docMk/>
            <pc:sldMk cId="527859089" sldId="6919"/>
            <ac:picMk id="23" creationId="{54717D1F-64A8-7C65-E5BB-838F33B05A0C}"/>
          </ac:picMkLst>
        </pc:picChg>
        <pc:picChg chg="mod">
          <ac:chgData name="Pranjal Singhal" userId="S::pranjal_singhal@isb.edu::5acd22d9-8cb6-4cde-9a3d-d8584b7718f0" providerId="AD" clId="Web-{980DF468-B1C5-1065-F04D-FA26A639F615}" dt="2023-05-03T09:11:53.056" v="129" actId="1076"/>
          <ac:picMkLst>
            <pc:docMk/>
            <pc:sldMk cId="527859089" sldId="6919"/>
            <ac:picMk id="24" creationId="{AA24EA08-1A50-38A6-4E09-9161F056C1F1}"/>
          </ac:picMkLst>
        </pc:picChg>
        <pc:picChg chg="mod">
          <ac:chgData name="Pranjal Singhal" userId="S::pranjal_singhal@isb.edu::5acd22d9-8cb6-4cde-9a3d-d8584b7718f0" providerId="AD" clId="Web-{980DF468-B1C5-1065-F04D-FA26A639F615}" dt="2023-05-03T09:11:56.400" v="131" actId="1076"/>
          <ac:picMkLst>
            <pc:docMk/>
            <pc:sldMk cId="527859089" sldId="6919"/>
            <ac:picMk id="25" creationId="{E7AD0DE0-D7BF-24E1-EDAD-66D9CB774209}"/>
          </ac:picMkLst>
        </pc:picChg>
        <pc:picChg chg="mod">
          <ac:chgData name="Pranjal Singhal" userId="S::pranjal_singhal@isb.edu::5acd22d9-8cb6-4cde-9a3d-d8584b7718f0" providerId="AD" clId="Web-{980DF468-B1C5-1065-F04D-FA26A639F615}" dt="2023-05-03T09:11:50.056" v="128" actId="1076"/>
          <ac:picMkLst>
            <pc:docMk/>
            <pc:sldMk cId="527859089" sldId="6919"/>
            <ac:picMk id="26" creationId="{02A4A38A-BD79-CBF2-50C4-B19FD43116AC}"/>
          </ac:picMkLst>
        </pc:picChg>
        <pc:picChg chg="mod">
          <ac:chgData name="Pranjal Singhal" userId="S::pranjal_singhal@isb.edu::5acd22d9-8cb6-4cde-9a3d-d8584b7718f0" providerId="AD" clId="Web-{980DF468-B1C5-1065-F04D-FA26A639F615}" dt="2023-05-03T09:12:14.463" v="135" actId="1076"/>
          <ac:picMkLst>
            <pc:docMk/>
            <pc:sldMk cId="527859089" sldId="6919"/>
            <ac:picMk id="27" creationId="{D7470F25-6BCD-3024-BEA5-C54DD03A39F6}"/>
          </ac:picMkLst>
        </pc:picChg>
        <pc:picChg chg="mod">
          <ac:chgData name="Pranjal Singhal" userId="S::pranjal_singhal@isb.edu::5acd22d9-8cb6-4cde-9a3d-d8584b7718f0" providerId="AD" clId="Web-{980DF468-B1C5-1065-F04D-FA26A639F615}" dt="2023-05-03T09:12:11.150" v="134" actId="1076"/>
          <ac:picMkLst>
            <pc:docMk/>
            <pc:sldMk cId="527859089" sldId="6919"/>
            <ac:picMk id="28" creationId="{77D57973-CB3F-9233-B595-1FFD74034036}"/>
          </ac:picMkLst>
        </pc:picChg>
        <pc:picChg chg="mod">
          <ac:chgData name="Pranjal Singhal" userId="S::pranjal_singhal@isb.edu::5acd22d9-8cb6-4cde-9a3d-d8584b7718f0" providerId="AD" clId="Web-{980DF468-B1C5-1065-F04D-FA26A639F615}" dt="2023-05-03T09:11:58.588" v="132" actId="1076"/>
          <ac:picMkLst>
            <pc:docMk/>
            <pc:sldMk cId="527859089" sldId="6919"/>
            <ac:picMk id="29" creationId="{3F50578D-7272-2CB7-89B2-AFB1D05D49B3}"/>
          </ac:picMkLst>
        </pc:picChg>
        <pc:picChg chg="mod">
          <ac:chgData name="Pranjal Singhal" userId="S::pranjal_singhal@isb.edu::5acd22d9-8cb6-4cde-9a3d-d8584b7718f0" providerId="AD" clId="Web-{980DF468-B1C5-1065-F04D-FA26A639F615}" dt="2023-05-03T09:12:26.322" v="139" actId="1076"/>
          <ac:picMkLst>
            <pc:docMk/>
            <pc:sldMk cId="527859089" sldId="6919"/>
            <ac:picMk id="30" creationId="{6A05094D-A06F-BB88-4914-F06A7256722C}"/>
          </ac:picMkLst>
        </pc:picChg>
      </pc:sldChg>
      <pc:sldChg chg="modSp modNotes">
        <pc:chgData name="Pranjal Singhal" userId="S::pranjal_singhal@isb.edu::5acd22d9-8cb6-4cde-9a3d-d8584b7718f0" providerId="AD" clId="Web-{980DF468-B1C5-1065-F04D-FA26A639F615}" dt="2023-05-03T09:31:56.684" v="335"/>
        <pc:sldMkLst>
          <pc:docMk/>
          <pc:sldMk cId="1278327178" sldId="6921"/>
        </pc:sldMkLst>
        <pc:spChg chg="mod">
          <ac:chgData name="Pranjal Singhal" userId="S::pranjal_singhal@isb.edu::5acd22d9-8cb6-4cde-9a3d-d8584b7718f0" providerId="AD" clId="Web-{980DF468-B1C5-1065-F04D-FA26A639F615}" dt="2023-05-03T09:31:56.684" v="335"/>
          <ac:spMkLst>
            <pc:docMk/>
            <pc:sldMk cId="1278327178" sldId="6921"/>
            <ac:spMk id="3" creationId="{1E105F6C-0A24-1141-BEDF-895C3BB19011}"/>
          </ac:spMkLst>
        </pc:spChg>
      </pc:sldChg>
      <pc:sldChg chg="modSp">
        <pc:chgData name="Pranjal Singhal" userId="S::pranjal_singhal@isb.edu::5acd22d9-8cb6-4cde-9a3d-d8584b7718f0" providerId="AD" clId="Web-{980DF468-B1C5-1065-F04D-FA26A639F615}" dt="2023-05-03T09:35:15.203" v="348" actId="20577"/>
        <pc:sldMkLst>
          <pc:docMk/>
          <pc:sldMk cId="3325894814" sldId="6923"/>
        </pc:sldMkLst>
        <pc:spChg chg="mod">
          <ac:chgData name="Pranjal Singhal" userId="S::pranjal_singhal@isb.edu::5acd22d9-8cb6-4cde-9a3d-d8584b7718f0" providerId="AD" clId="Web-{980DF468-B1C5-1065-F04D-FA26A639F615}" dt="2023-05-03T09:35:15.203" v="348" actId="20577"/>
          <ac:spMkLst>
            <pc:docMk/>
            <pc:sldMk cId="3325894814" sldId="6923"/>
            <ac:spMk id="9" creationId="{0AF22B14-1EA4-D28F-C8E7-53E782222ABF}"/>
          </ac:spMkLst>
        </pc:spChg>
      </pc:sldChg>
      <pc:sldChg chg="modSp">
        <pc:chgData name="Pranjal Singhal" userId="S::pranjal_singhal@isb.edu::5acd22d9-8cb6-4cde-9a3d-d8584b7718f0" providerId="AD" clId="Web-{980DF468-B1C5-1065-F04D-FA26A639F615}" dt="2023-05-03T09:27:08.461" v="262" actId="1076"/>
        <pc:sldMkLst>
          <pc:docMk/>
          <pc:sldMk cId="4211497253" sldId="6924"/>
        </pc:sldMkLst>
        <pc:spChg chg="mod">
          <ac:chgData name="Pranjal Singhal" userId="S::pranjal_singhal@isb.edu::5acd22d9-8cb6-4cde-9a3d-d8584b7718f0" providerId="AD" clId="Web-{980DF468-B1C5-1065-F04D-FA26A639F615}" dt="2023-05-03T09:27:08.461" v="262" actId="1076"/>
          <ac:spMkLst>
            <pc:docMk/>
            <pc:sldMk cId="4211497253" sldId="6924"/>
            <ac:spMk id="860" creationId="{8CD804B7-EFDD-30CD-B06E-7A6192831099}"/>
          </ac:spMkLst>
        </pc:spChg>
      </pc:sldChg>
    </pc:docChg>
  </pc:docChgLst>
  <pc:docChgLst>
    <pc:chgData name="Guest User" userId="S::urn:spo:anon#fa7f28fa234596edcc9e3709b98451db93df2840a59b8f6e3bc6b86b57e44f23::" providerId="AD" clId="Web-{FCD23A43-E392-3630-980D-AFD3375365E3}"/>
    <pc:docChg chg="modSld">
      <pc:chgData name="Guest User" userId="S::urn:spo:anon#fa7f28fa234596edcc9e3709b98451db93df2840a59b8f6e3bc6b86b57e44f23::" providerId="AD" clId="Web-{FCD23A43-E392-3630-980D-AFD3375365E3}" dt="2023-05-02T10:39:12.315" v="95"/>
      <pc:docMkLst>
        <pc:docMk/>
      </pc:docMkLst>
      <pc:sldChg chg="addSp modSp addAnim modAnim">
        <pc:chgData name="Guest User" userId="S::urn:spo:anon#fa7f28fa234596edcc9e3709b98451db93df2840a59b8f6e3bc6b86b57e44f23::" providerId="AD" clId="Web-{FCD23A43-E392-3630-980D-AFD3375365E3}" dt="2023-05-02T10:39:12.315" v="95"/>
        <pc:sldMkLst>
          <pc:docMk/>
          <pc:sldMk cId="3351982722" sldId="286"/>
        </pc:sldMkLst>
        <pc:picChg chg="add mod modCrop">
          <ac:chgData name="Guest User" userId="S::urn:spo:anon#fa7f28fa234596edcc9e3709b98451db93df2840a59b8f6e3bc6b86b57e44f23::" providerId="AD" clId="Web-{FCD23A43-E392-3630-980D-AFD3375365E3}" dt="2023-05-02T10:22:45.631" v="11"/>
          <ac:picMkLst>
            <pc:docMk/>
            <pc:sldMk cId="3351982722" sldId="286"/>
            <ac:picMk id="4" creationId="{974E209F-5526-98F8-C61A-9B270B81E9EE}"/>
          </ac:picMkLst>
        </pc:picChg>
        <pc:picChg chg="add mod modCrop">
          <ac:chgData name="Guest User" userId="S::urn:spo:anon#fa7f28fa234596edcc9e3709b98451db93df2840a59b8f6e3bc6b86b57e44f23::" providerId="AD" clId="Web-{FCD23A43-E392-3630-980D-AFD3375365E3}" dt="2023-05-02T10:26:15.164" v="21"/>
          <ac:picMkLst>
            <pc:docMk/>
            <pc:sldMk cId="3351982722" sldId="286"/>
            <ac:picMk id="5" creationId="{59E30444-5823-EA5E-BEEE-3C7BB536B461}"/>
          </ac:picMkLst>
        </pc:picChg>
        <pc:picChg chg="add mod modCrop">
          <ac:chgData name="Guest User" userId="S::urn:spo:anon#fa7f28fa234596edcc9e3709b98451db93df2840a59b8f6e3bc6b86b57e44f23::" providerId="AD" clId="Web-{FCD23A43-E392-3630-980D-AFD3375365E3}" dt="2023-05-02T10:37:53.298" v="71"/>
          <ac:picMkLst>
            <pc:docMk/>
            <pc:sldMk cId="3351982722" sldId="286"/>
            <ac:picMk id="5" creationId="{DC93281B-E05B-5848-BBB1-5F6BDE02BC4E}"/>
          </ac:picMkLst>
        </pc:picChg>
        <pc:picChg chg="add mod">
          <ac:chgData name="Guest User" userId="S::urn:spo:anon#fa7f28fa234596edcc9e3709b98451db93df2840a59b8f6e3bc6b86b57e44f23::" providerId="AD" clId="Web-{FCD23A43-E392-3630-980D-AFD3375365E3}" dt="2023-05-02T10:38:47.767" v="85" actId="14100"/>
          <ac:picMkLst>
            <pc:docMk/>
            <pc:sldMk cId="3351982722" sldId="286"/>
            <ac:picMk id="6" creationId="{72FC6AAE-E3D8-9DCA-3BC2-A3FB42414F1B}"/>
          </ac:picMkLst>
        </pc:picChg>
        <pc:picChg chg="add mod modCrop">
          <ac:chgData name="Guest User" userId="S::urn:spo:anon#fa7f28fa234596edcc9e3709b98451db93df2840a59b8f6e3bc6b86b57e44f23::" providerId="AD" clId="Web-{FCD23A43-E392-3630-980D-AFD3375365E3}" dt="2023-05-02T10:27:28.478" v="34"/>
          <ac:picMkLst>
            <pc:docMk/>
            <pc:sldMk cId="3351982722" sldId="286"/>
            <ac:picMk id="6" creationId="{B0CCE24A-74D7-254D-B7B3-F142105ADDFD}"/>
          </ac:picMkLst>
        </pc:picChg>
        <pc:picChg chg="add mod modCrop">
          <ac:chgData name="Guest User" userId="S::urn:spo:anon#fa7f28fa234596edcc9e3709b98451db93df2840a59b8f6e3bc6b86b57e44f23::" providerId="AD" clId="Web-{FCD23A43-E392-3630-980D-AFD3375365E3}" dt="2023-05-02T10:28:29.385" v="45"/>
          <ac:picMkLst>
            <pc:docMk/>
            <pc:sldMk cId="3351982722" sldId="286"/>
            <ac:picMk id="7" creationId="{2E330052-D7F3-BC89-7A72-FC285AC34A91}"/>
          </ac:picMkLst>
        </pc:picChg>
        <pc:picChg chg="add mod">
          <ac:chgData name="Guest User" userId="S::urn:spo:anon#fa7f28fa234596edcc9e3709b98451db93df2840a59b8f6e3bc6b86b57e44f23::" providerId="AD" clId="Web-{FCD23A43-E392-3630-980D-AFD3375365E3}" dt="2023-05-02T10:39:05.689" v="93" actId="14100"/>
          <ac:picMkLst>
            <pc:docMk/>
            <pc:sldMk cId="3351982722" sldId="286"/>
            <ac:picMk id="7" creationId="{9C8C742C-B667-27FF-3F36-8E8467DD3976}"/>
          </ac:picMkLst>
        </pc:picChg>
        <pc:picChg chg="add mod modCrop">
          <ac:chgData name="Guest User" userId="S::urn:spo:anon#fa7f28fa234596edcc9e3709b98451db93df2840a59b8f6e3bc6b86b57e44f23::" providerId="AD" clId="Web-{FCD23A43-E392-3630-980D-AFD3375365E3}" dt="2023-05-02T10:29:12.417" v="55"/>
          <ac:picMkLst>
            <pc:docMk/>
            <pc:sldMk cId="3351982722" sldId="286"/>
            <ac:picMk id="9" creationId="{F1E4EF34-A31F-62A1-CB55-A565C48C88EA}"/>
          </ac:picMkLst>
        </pc:picChg>
        <pc:picChg chg="mod">
          <ac:chgData name="Guest User" userId="S::urn:spo:anon#fa7f28fa234596edcc9e3709b98451db93df2840a59b8f6e3bc6b86b57e44f23::" providerId="AD" clId="Web-{FCD23A43-E392-3630-980D-AFD3375365E3}" dt="2023-05-02T10:21:35.036" v="0" actId="1076"/>
          <ac:picMkLst>
            <pc:docMk/>
            <pc:sldMk cId="3351982722" sldId="286"/>
            <ac:picMk id="15" creationId="{EBCA4E84-300D-4023-8D49-31ACE4989DA3}"/>
          </ac:picMkLst>
        </pc:picChg>
      </pc:sldChg>
    </pc:docChg>
  </pc:docChgLst>
  <pc:docChgLst>
    <pc:chgData name="Pranjal Singhal" userId="S::pranjal_singhal@isb.edu::5acd22d9-8cb6-4cde-9a3d-d8584b7718f0" providerId="AD" clId="Web-{92B77526-9EBA-1ED6-A4CD-CD55E9E21714}"/>
    <pc:docChg chg="addSld delSld modSld">
      <pc:chgData name="Pranjal Singhal" userId="S::pranjal_singhal@isb.edu::5acd22d9-8cb6-4cde-9a3d-d8584b7718f0" providerId="AD" clId="Web-{92B77526-9EBA-1ED6-A4CD-CD55E9E21714}" dt="2023-05-02T10:05:37.102" v="815" actId="1076"/>
      <pc:docMkLst>
        <pc:docMk/>
      </pc:docMkLst>
      <pc:sldChg chg="modSp">
        <pc:chgData name="Pranjal Singhal" userId="S::pranjal_singhal@isb.edu::5acd22d9-8cb6-4cde-9a3d-d8584b7718f0" providerId="AD" clId="Web-{92B77526-9EBA-1ED6-A4CD-CD55E9E21714}" dt="2023-05-02T09:30:05.984" v="670" actId="20577"/>
        <pc:sldMkLst>
          <pc:docMk/>
          <pc:sldMk cId="2042589139" sldId="359"/>
        </pc:sldMkLst>
        <pc:spChg chg="mod">
          <ac:chgData name="Pranjal Singhal" userId="S::pranjal_singhal@isb.edu::5acd22d9-8cb6-4cde-9a3d-d8584b7718f0" providerId="AD" clId="Web-{92B77526-9EBA-1ED6-A4CD-CD55E9E21714}" dt="2023-05-02T09:30:05.984" v="670" actId="20577"/>
          <ac:spMkLst>
            <pc:docMk/>
            <pc:sldMk cId="2042589139" sldId="359"/>
            <ac:spMk id="2" creationId="{EA8117CA-D1C3-6349-9750-391092620279}"/>
          </ac:spMkLst>
        </pc:spChg>
      </pc:sldChg>
      <pc:sldChg chg="addSp delSp modSp delAnim">
        <pc:chgData name="Pranjal Singhal" userId="S::pranjal_singhal@isb.edu::5acd22d9-8cb6-4cde-9a3d-d8584b7718f0" providerId="AD" clId="Web-{92B77526-9EBA-1ED6-A4CD-CD55E9E21714}" dt="2023-05-02T09:54:28.532" v="813"/>
        <pc:sldMkLst>
          <pc:docMk/>
          <pc:sldMk cId="2631923837" sldId="1125"/>
        </pc:sldMkLst>
        <pc:spChg chg="mod">
          <ac:chgData name="Pranjal Singhal" userId="S::pranjal_singhal@isb.edu::5acd22d9-8cb6-4cde-9a3d-d8584b7718f0" providerId="AD" clId="Web-{92B77526-9EBA-1ED6-A4CD-CD55E9E21714}" dt="2023-05-02T09:52:03.811" v="809" actId="1076"/>
          <ac:spMkLst>
            <pc:docMk/>
            <pc:sldMk cId="2631923837" sldId="1125"/>
            <ac:spMk id="7" creationId="{FC531926-C277-4205-AB62-B6F98ECBE897}"/>
          </ac:spMkLst>
        </pc:spChg>
        <pc:spChg chg="del topLvl">
          <ac:chgData name="Pranjal Singhal" userId="S::pranjal_singhal@isb.edu::5acd22d9-8cb6-4cde-9a3d-d8584b7718f0" providerId="AD" clId="Web-{92B77526-9EBA-1ED6-A4CD-CD55E9E21714}" dt="2023-05-02T09:46:15.995" v="715"/>
          <ac:spMkLst>
            <pc:docMk/>
            <pc:sldMk cId="2631923837" sldId="1125"/>
            <ac:spMk id="10" creationId="{044AE8E4-51E0-40BE-9697-3FE88329AF22}"/>
          </ac:spMkLst>
        </pc:spChg>
        <pc:spChg chg="del mod topLvl">
          <ac:chgData name="Pranjal Singhal" userId="S::pranjal_singhal@isb.edu::5acd22d9-8cb6-4cde-9a3d-d8584b7718f0" providerId="AD" clId="Web-{92B77526-9EBA-1ED6-A4CD-CD55E9E21714}" dt="2023-05-02T09:44:22.025" v="713"/>
          <ac:spMkLst>
            <pc:docMk/>
            <pc:sldMk cId="2631923837" sldId="1125"/>
            <ac:spMk id="11" creationId="{330DA2F2-149A-4ADE-B02E-536E82B1D23D}"/>
          </ac:spMkLst>
        </pc:spChg>
        <pc:grpChg chg="del">
          <ac:chgData name="Pranjal Singhal" userId="S::pranjal_singhal@isb.edu::5acd22d9-8cb6-4cde-9a3d-d8584b7718f0" providerId="AD" clId="Web-{92B77526-9EBA-1ED6-A4CD-CD55E9E21714}" dt="2023-05-02T09:44:22.025" v="713"/>
          <ac:grpSpMkLst>
            <pc:docMk/>
            <pc:sldMk cId="2631923837" sldId="1125"/>
            <ac:grpSpMk id="9" creationId="{39CB2935-DF8C-406E-A28E-58DA20D6703F}"/>
          </ac:grpSpMkLst>
        </pc:grpChg>
        <pc:graphicFrameChg chg="del modGraphic">
          <ac:chgData name="Pranjal Singhal" userId="S::pranjal_singhal@isb.edu::5acd22d9-8cb6-4cde-9a3d-d8584b7718f0" providerId="AD" clId="Web-{92B77526-9EBA-1ED6-A4CD-CD55E9E21714}" dt="2023-05-02T09:54:25.891" v="812"/>
          <ac:graphicFrameMkLst>
            <pc:docMk/>
            <pc:sldMk cId="2631923837" sldId="1125"/>
            <ac:graphicFrameMk id="5" creationId="{75CE9688-E8E5-4DD9-BFFB-4038611F66AB}"/>
          </ac:graphicFrameMkLst>
        </pc:graphicFrameChg>
        <pc:graphicFrameChg chg="add del mod">
          <ac:chgData name="Pranjal Singhal" userId="S::pranjal_singhal@isb.edu::5acd22d9-8cb6-4cde-9a3d-d8584b7718f0" providerId="AD" clId="Web-{92B77526-9EBA-1ED6-A4CD-CD55E9E21714}" dt="2023-05-02T09:48:21.543" v="740"/>
          <ac:graphicFrameMkLst>
            <pc:docMk/>
            <pc:sldMk cId="2631923837" sldId="1125"/>
            <ac:graphicFrameMk id="59" creationId="{BC809DAC-0806-8FB9-CC0F-BB44F8549054}"/>
          </ac:graphicFrameMkLst>
        </pc:graphicFrameChg>
        <pc:graphicFrameChg chg="add del mod">
          <ac:chgData name="Pranjal Singhal" userId="S::pranjal_singhal@isb.edu::5acd22d9-8cb6-4cde-9a3d-d8584b7718f0" providerId="AD" clId="Web-{92B77526-9EBA-1ED6-A4CD-CD55E9E21714}" dt="2023-05-02T09:48:47.122" v="748"/>
          <ac:graphicFrameMkLst>
            <pc:docMk/>
            <pc:sldMk cId="2631923837" sldId="1125"/>
            <ac:graphicFrameMk id="68" creationId="{3CE01CAF-F647-9889-D4C7-8FA72D30E058}"/>
          </ac:graphicFrameMkLst>
        </pc:graphicFrameChg>
        <pc:graphicFrameChg chg="add del mod">
          <ac:chgData name="Pranjal Singhal" userId="S::pranjal_singhal@isb.edu::5acd22d9-8cb6-4cde-9a3d-d8584b7718f0" providerId="AD" clId="Web-{92B77526-9EBA-1ED6-A4CD-CD55E9E21714}" dt="2023-05-02T09:51:11.702" v="786"/>
          <ac:graphicFrameMkLst>
            <pc:docMk/>
            <pc:sldMk cId="2631923837" sldId="1125"/>
            <ac:graphicFrameMk id="77" creationId="{C2A29D16-B578-F1A4-784F-75367807DE9B}"/>
          </ac:graphicFrameMkLst>
        </pc:graphicFrameChg>
        <pc:graphicFrameChg chg="add">
          <ac:chgData name="Pranjal Singhal" userId="S::pranjal_singhal@isb.edu::5acd22d9-8cb6-4cde-9a3d-d8584b7718f0" providerId="AD" clId="Web-{92B77526-9EBA-1ED6-A4CD-CD55E9E21714}" dt="2023-05-02T09:54:28.532" v="813"/>
          <ac:graphicFrameMkLst>
            <pc:docMk/>
            <pc:sldMk cId="2631923837" sldId="1125"/>
            <ac:graphicFrameMk id="99" creationId="{00E7D2B6-05E2-AB07-0344-9CB90B557801}"/>
          </ac:graphicFrameMkLst>
        </pc:graphicFrameChg>
      </pc:sldChg>
      <pc:sldChg chg="modSp">
        <pc:chgData name="Pranjal Singhal" userId="S::pranjal_singhal@isb.edu::5acd22d9-8cb6-4cde-9a3d-d8584b7718f0" providerId="AD" clId="Web-{92B77526-9EBA-1ED6-A4CD-CD55E9E21714}" dt="2023-05-02T09:09:55.485" v="466" actId="20577"/>
        <pc:sldMkLst>
          <pc:docMk/>
          <pc:sldMk cId="2877699978" sldId="6900"/>
        </pc:sldMkLst>
        <pc:spChg chg="mod">
          <ac:chgData name="Pranjal Singhal" userId="S::pranjal_singhal@isb.edu::5acd22d9-8cb6-4cde-9a3d-d8584b7718f0" providerId="AD" clId="Web-{92B77526-9EBA-1ED6-A4CD-CD55E9E21714}" dt="2023-05-02T09:09:40.922" v="461" actId="20577"/>
          <ac:spMkLst>
            <pc:docMk/>
            <pc:sldMk cId="2877699978" sldId="6900"/>
            <ac:spMk id="34" creationId="{E13DACD7-6242-F433-992E-CB9248FBB6F7}"/>
          </ac:spMkLst>
        </pc:spChg>
        <pc:spChg chg="mod">
          <ac:chgData name="Pranjal Singhal" userId="S::pranjal_singhal@isb.edu::5acd22d9-8cb6-4cde-9a3d-d8584b7718f0" providerId="AD" clId="Web-{92B77526-9EBA-1ED6-A4CD-CD55E9E21714}" dt="2023-05-02T09:09:52.360" v="465" actId="20577"/>
          <ac:spMkLst>
            <pc:docMk/>
            <pc:sldMk cId="2877699978" sldId="6900"/>
            <ac:spMk id="38" creationId="{D72C1CD2-3699-3E70-3E65-973D021E7B3A}"/>
          </ac:spMkLst>
        </pc:spChg>
        <pc:spChg chg="mod">
          <ac:chgData name="Pranjal Singhal" userId="S::pranjal_singhal@isb.edu::5acd22d9-8cb6-4cde-9a3d-d8584b7718f0" providerId="AD" clId="Web-{92B77526-9EBA-1ED6-A4CD-CD55E9E21714}" dt="2023-05-02T09:09:47.532" v="463" actId="20577"/>
          <ac:spMkLst>
            <pc:docMk/>
            <pc:sldMk cId="2877699978" sldId="6900"/>
            <ac:spMk id="42" creationId="{27D7C0DA-6955-5C46-7CFA-08DFADFD9D7E}"/>
          </ac:spMkLst>
        </pc:spChg>
        <pc:spChg chg="mod">
          <ac:chgData name="Pranjal Singhal" userId="S::pranjal_singhal@isb.edu::5acd22d9-8cb6-4cde-9a3d-d8584b7718f0" providerId="AD" clId="Web-{92B77526-9EBA-1ED6-A4CD-CD55E9E21714}" dt="2023-05-02T09:09:55.485" v="466" actId="20577"/>
          <ac:spMkLst>
            <pc:docMk/>
            <pc:sldMk cId="2877699978" sldId="6900"/>
            <ac:spMk id="46" creationId="{7B503ABD-E1EB-9C03-538A-46CBD918A21D}"/>
          </ac:spMkLst>
        </pc:spChg>
        <pc:spChg chg="mod">
          <ac:chgData name="Pranjal Singhal" userId="S::pranjal_singhal@isb.edu::5acd22d9-8cb6-4cde-9a3d-d8584b7718f0" providerId="AD" clId="Web-{92B77526-9EBA-1ED6-A4CD-CD55E9E21714}" dt="2023-05-02T09:09:37.735" v="459" actId="20577"/>
          <ac:spMkLst>
            <pc:docMk/>
            <pc:sldMk cId="2877699978" sldId="6900"/>
            <ac:spMk id="49" creationId="{B745F3B2-1C8B-2687-2903-C4B4D7F69DC3}"/>
          </ac:spMkLst>
        </pc:spChg>
        <pc:grpChg chg="mod">
          <ac:chgData name="Pranjal Singhal" userId="S::pranjal_singhal@isb.edu::5acd22d9-8cb6-4cde-9a3d-d8584b7718f0" providerId="AD" clId="Web-{92B77526-9EBA-1ED6-A4CD-CD55E9E21714}" dt="2023-05-02T09:03:44.215" v="404" actId="14100"/>
          <ac:grpSpMkLst>
            <pc:docMk/>
            <pc:sldMk cId="2877699978" sldId="6900"/>
            <ac:grpSpMk id="32" creationId="{ED3C8E72-BEF9-E7AD-590B-AA3570A50130}"/>
          </ac:grpSpMkLst>
        </pc:grpChg>
        <pc:grpChg chg="mod">
          <ac:chgData name="Pranjal Singhal" userId="S::pranjal_singhal@isb.edu::5acd22d9-8cb6-4cde-9a3d-d8584b7718f0" providerId="AD" clId="Web-{92B77526-9EBA-1ED6-A4CD-CD55E9E21714}" dt="2023-05-02T09:02:58.418" v="390" actId="14100"/>
          <ac:grpSpMkLst>
            <pc:docMk/>
            <pc:sldMk cId="2877699978" sldId="6900"/>
            <ac:grpSpMk id="36" creationId="{68CFC455-F6BE-ADB5-DB8D-A3F42435B7FF}"/>
          </ac:grpSpMkLst>
        </pc:grpChg>
        <pc:grpChg chg="mod">
          <ac:chgData name="Pranjal Singhal" userId="S::pranjal_singhal@isb.edu::5acd22d9-8cb6-4cde-9a3d-d8584b7718f0" providerId="AD" clId="Web-{92B77526-9EBA-1ED6-A4CD-CD55E9E21714}" dt="2023-05-02T09:03:07.402" v="393" actId="1076"/>
          <ac:grpSpMkLst>
            <pc:docMk/>
            <pc:sldMk cId="2877699978" sldId="6900"/>
            <ac:grpSpMk id="44" creationId="{0B8980CD-71FD-729E-1117-2971BA0F3364}"/>
          </ac:grpSpMkLst>
        </pc:grpChg>
        <pc:grpChg chg="mod">
          <ac:chgData name="Pranjal Singhal" userId="S::pranjal_singhal@isb.edu::5acd22d9-8cb6-4cde-9a3d-d8584b7718f0" providerId="AD" clId="Web-{92B77526-9EBA-1ED6-A4CD-CD55E9E21714}" dt="2023-05-02T09:04:27.153" v="413" actId="14100"/>
          <ac:grpSpMkLst>
            <pc:docMk/>
            <pc:sldMk cId="2877699978" sldId="6900"/>
            <ac:grpSpMk id="47" creationId="{73B7A09A-4478-AB5A-891D-A1AB1825E01A}"/>
          </ac:grpSpMkLst>
        </pc:grpChg>
        <pc:picChg chg="mod">
          <ac:chgData name="Pranjal Singhal" userId="S::pranjal_singhal@isb.edu::5acd22d9-8cb6-4cde-9a3d-d8584b7718f0" providerId="AD" clId="Web-{92B77526-9EBA-1ED6-A4CD-CD55E9E21714}" dt="2023-05-02T09:03:54.325" v="409" actId="1076"/>
          <ac:picMkLst>
            <pc:docMk/>
            <pc:sldMk cId="2877699978" sldId="6900"/>
            <ac:picMk id="35" creationId="{A7C05855-942F-1BA0-905B-9177AFC3864A}"/>
          </ac:picMkLst>
        </pc:picChg>
        <pc:picChg chg="mod">
          <ac:chgData name="Pranjal Singhal" userId="S::pranjal_singhal@isb.edu::5acd22d9-8cb6-4cde-9a3d-d8584b7718f0" providerId="AD" clId="Web-{92B77526-9EBA-1ED6-A4CD-CD55E9E21714}" dt="2023-05-02T09:02:26.573" v="383" actId="14100"/>
          <ac:picMkLst>
            <pc:docMk/>
            <pc:sldMk cId="2877699978" sldId="6900"/>
            <ac:picMk id="39" creationId="{A151A607-BDF6-DF4E-321A-9AE76C93B225}"/>
          </ac:picMkLst>
        </pc:picChg>
        <pc:picChg chg="mod">
          <ac:chgData name="Pranjal Singhal" userId="S::pranjal_singhal@isb.edu::5acd22d9-8cb6-4cde-9a3d-d8584b7718f0" providerId="AD" clId="Web-{92B77526-9EBA-1ED6-A4CD-CD55E9E21714}" dt="2023-05-02T09:02:20.527" v="382" actId="1076"/>
          <ac:picMkLst>
            <pc:docMk/>
            <pc:sldMk cId="2877699978" sldId="6900"/>
            <ac:picMk id="43" creationId="{4DFB3710-DF21-03A7-762E-226E6F99FAEB}"/>
          </ac:picMkLst>
        </pc:picChg>
        <pc:picChg chg="mod">
          <ac:chgData name="Pranjal Singhal" userId="S::pranjal_singhal@isb.edu::5acd22d9-8cb6-4cde-9a3d-d8584b7718f0" providerId="AD" clId="Web-{92B77526-9EBA-1ED6-A4CD-CD55E9E21714}" dt="2023-05-02T09:03:11.512" v="395" actId="1076"/>
          <ac:picMkLst>
            <pc:docMk/>
            <pc:sldMk cId="2877699978" sldId="6900"/>
            <ac:picMk id="50" creationId="{217C74FA-40BA-404E-F87C-081188F956A7}"/>
          </ac:picMkLst>
        </pc:picChg>
        <pc:picChg chg="mod">
          <ac:chgData name="Pranjal Singhal" userId="S::pranjal_singhal@isb.edu::5acd22d9-8cb6-4cde-9a3d-d8584b7718f0" providerId="AD" clId="Web-{92B77526-9EBA-1ED6-A4CD-CD55E9E21714}" dt="2023-05-02T09:04:04.934" v="411" actId="1076"/>
          <ac:picMkLst>
            <pc:docMk/>
            <pc:sldMk cId="2877699978" sldId="6900"/>
            <ac:picMk id="51" creationId="{09292167-6865-1D18-AA14-3900EF77A4B7}"/>
          </ac:picMkLst>
        </pc:picChg>
      </pc:sldChg>
      <pc:sldChg chg="addSp delSp modSp">
        <pc:chgData name="Pranjal Singhal" userId="S::pranjal_singhal@isb.edu::5acd22d9-8cb6-4cde-9a3d-d8584b7718f0" providerId="AD" clId="Web-{92B77526-9EBA-1ED6-A4CD-CD55E9E21714}" dt="2023-05-02T09:29:16.686" v="646" actId="20577"/>
        <pc:sldMkLst>
          <pc:docMk/>
          <pc:sldMk cId="1931038461" sldId="6901"/>
        </pc:sldMkLst>
        <pc:spChg chg="mod">
          <ac:chgData name="Pranjal Singhal" userId="S::pranjal_singhal@isb.edu::5acd22d9-8cb6-4cde-9a3d-d8584b7718f0" providerId="AD" clId="Web-{92B77526-9EBA-1ED6-A4CD-CD55E9E21714}" dt="2023-05-02T09:29:16.686" v="646" actId="20577"/>
          <ac:spMkLst>
            <pc:docMk/>
            <pc:sldMk cId="1931038461" sldId="6901"/>
            <ac:spMk id="4" creationId="{9FD1CF00-35DD-2FA7-B1F8-A1B11B1A1440}"/>
          </ac:spMkLst>
        </pc:spChg>
        <pc:spChg chg="mod">
          <ac:chgData name="Pranjal Singhal" userId="S::pranjal_singhal@isb.edu::5acd22d9-8cb6-4cde-9a3d-d8584b7718f0" providerId="AD" clId="Web-{92B77526-9EBA-1ED6-A4CD-CD55E9E21714}" dt="2023-05-02T09:29:10.655" v="645" actId="1076"/>
          <ac:spMkLst>
            <pc:docMk/>
            <pc:sldMk cId="1931038461" sldId="6901"/>
            <ac:spMk id="6" creationId="{16D3CF47-42A1-0D19-15BA-7E6A136DB9C1}"/>
          </ac:spMkLst>
        </pc:spChg>
        <pc:spChg chg="mod">
          <ac:chgData name="Pranjal Singhal" userId="S::pranjal_singhal@isb.edu::5acd22d9-8cb6-4cde-9a3d-d8584b7718f0" providerId="AD" clId="Web-{92B77526-9EBA-1ED6-A4CD-CD55E9E21714}" dt="2023-05-02T07:29:15.171" v="42" actId="20577"/>
          <ac:spMkLst>
            <pc:docMk/>
            <pc:sldMk cId="1931038461" sldId="6901"/>
            <ac:spMk id="7" creationId="{9840D64D-0722-9535-C720-F9D995A7721B}"/>
          </ac:spMkLst>
        </pc:spChg>
        <pc:spChg chg="add del mod">
          <ac:chgData name="Pranjal Singhal" userId="S::pranjal_singhal@isb.edu::5acd22d9-8cb6-4cde-9a3d-d8584b7718f0" providerId="AD" clId="Web-{92B77526-9EBA-1ED6-A4CD-CD55E9E21714}" dt="2023-05-02T08:58:53.446" v="329"/>
          <ac:spMkLst>
            <pc:docMk/>
            <pc:sldMk cId="1931038461" sldId="6901"/>
            <ac:spMk id="8" creationId="{E48AE4B0-73BE-E15F-C223-7C4F5DF07F07}"/>
          </ac:spMkLst>
        </pc:spChg>
        <pc:spChg chg="add del mod">
          <ac:chgData name="Pranjal Singhal" userId="S::pranjal_singhal@isb.edu::5acd22d9-8cb6-4cde-9a3d-d8584b7718f0" providerId="AD" clId="Web-{92B77526-9EBA-1ED6-A4CD-CD55E9E21714}" dt="2023-05-02T08:59:22.040" v="335"/>
          <ac:spMkLst>
            <pc:docMk/>
            <pc:sldMk cId="1931038461" sldId="6901"/>
            <ac:spMk id="10" creationId="{471340B6-DB79-E2CF-3659-3F2D43514374}"/>
          </ac:spMkLst>
        </pc:spChg>
        <pc:spChg chg="mod">
          <ac:chgData name="Pranjal Singhal" userId="S::pranjal_singhal@isb.edu::5acd22d9-8cb6-4cde-9a3d-d8584b7718f0" providerId="AD" clId="Web-{92B77526-9EBA-1ED6-A4CD-CD55E9E21714}" dt="2023-05-02T07:28:54.624" v="36" actId="20577"/>
          <ac:spMkLst>
            <pc:docMk/>
            <pc:sldMk cId="1931038461" sldId="6901"/>
            <ac:spMk id="10" creationId="{5927D8D2-3FB9-D975-A5DF-46C203473003}"/>
          </ac:spMkLst>
        </pc:spChg>
        <pc:spChg chg="mod">
          <ac:chgData name="Pranjal Singhal" userId="S::pranjal_singhal@isb.edu::5acd22d9-8cb6-4cde-9a3d-d8584b7718f0" providerId="AD" clId="Web-{92B77526-9EBA-1ED6-A4CD-CD55E9E21714}" dt="2023-05-02T09:27:56.076" v="636" actId="1076"/>
          <ac:spMkLst>
            <pc:docMk/>
            <pc:sldMk cId="1931038461" sldId="6901"/>
            <ac:spMk id="13" creationId="{2F1CC8BD-90C8-16D3-A66C-8F5F8CB37B0E}"/>
          </ac:spMkLst>
        </pc:spChg>
        <pc:spChg chg="mod">
          <ac:chgData name="Pranjal Singhal" userId="S::pranjal_singhal@isb.edu::5acd22d9-8cb6-4cde-9a3d-d8584b7718f0" providerId="AD" clId="Web-{92B77526-9EBA-1ED6-A4CD-CD55E9E21714}" dt="2023-05-02T09:25:35.027" v="581" actId="1076"/>
          <ac:spMkLst>
            <pc:docMk/>
            <pc:sldMk cId="1931038461" sldId="6901"/>
            <ac:spMk id="17" creationId="{742724FF-342B-2AAC-4523-48DE62ED5B8F}"/>
          </ac:spMkLst>
        </pc:spChg>
        <pc:spChg chg="mod">
          <ac:chgData name="Pranjal Singhal" userId="S::pranjal_singhal@isb.edu::5acd22d9-8cb6-4cde-9a3d-d8584b7718f0" providerId="AD" clId="Web-{92B77526-9EBA-1ED6-A4CD-CD55E9E21714}" dt="2023-05-02T09:20:34.461" v="531" actId="20577"/>
          <ac:spMkLst>
            <pc:docMk/>
            <pc:sldMk cId="1931038461" sldId="6901"/>
            <ac:spMk id="21" creationId="{2E9C82C5-E3D4-83F6-BFD3-3F11CEC193C4}"/>
          </ac:spMkLst>
        </pc:spChg>
        <pc:spChg chg="del topLvl">
          <ac:chgData name="Pranjal Singhal" userId="S::pranjal_singhal@isb.edu::5acd22d9-8cb6-4cde-9a3d-d8584b7718f0" providerId="AD" clId="Web-{92B77526-9EBA-1ED6-A4CD-CD55E9E21714}" dt="2023-05-02T09:04:53.263" v="416"/>
          <ac:spMkLst>
            <pc:docMk/>
            <pc:sldMk cId="1931038461" sldId="6901"/>
            <ac:spMk id="34" creationId="{2BAB433C-E13C-744B-86A1-B8D0221E7E08}"/>
          </ac:spMkLst>
        </pc:spChg>
        <pc:spChg chg="del mod topLvl">
          <ac:chgData name="Pranjal Singhal" userId="S::pranjal_singhal@isb.edu::5acd22d9-8cb6-4cde-9a3d-d8584b7718f0" providerId="AD" clId="Web-{92B77526-9EBA-1ED6-A4CD-CD55E9E21714}" dt="2023-05-02T09:00:23.041" v="350"/>
          <ac:spMkLst>
            <pc:docMk/>
            <pc:sldMk cId="1931038461" sldId="6901"/>
            <ac:spMk id="35" creationId="{5395EC1D-7E3C-D67E-E373-9028F0362092}"/>
          </ac:spMkLst>
        </pc:spChg>
        <pc:grpChg chg="add mod">
          <ac:chgData name="Pranjal Singhal" userId="S::pranjal_singhal@isb.edu::5acd22d9-8cb6-4cde-9a3d-d8584b7718f0" providerId="AD" clId="Web-{92B77526-9EBA-1ED6-A4CD-CD55E9E21714}" dt="2023-05-02T08:58:29.211" v="318" actId="1076"/>
          <ac:grpSpMkLst>
            <pc:docMk/>
            <pc:sldMk cId="1931038461" sldId="6901"/>
            <ac:grpSpMk id="2" creationId="{8BF165FE-A17F-B4D9-7E0E-E6972683A225}"/>
          </ac:grpSpMkLst>
        </pc:grpChg>
        <pc:grpChg chg="del mod">
          <ac:chgData name="Pranjal Singhal" userId="S::pranjal_singhal@isb.edu::5acd22d9-8cb6-4cde-9a3d-d8584b7718f0" providerId="AD" clId="Web-{92B77526-9EBA-1ED6-A4CD-CD55E9E21714}" dt="2023-05-02T07:31:04.829" v="79"/>
          <ac:grpSpMkLst>
            <pc:docMk/>
            <pc:sldMk cId="1931038461" sldId="6901"/>
            <ac:grpSpMk id="5" creationId="{E411DB87-5D5C-01AB-FD0A-F77D482DBB25}"/>
          </ac:grpSpMkLst>
        </pc:grpChg>
        <pc:grpChg chg="del mod">
          <ac:chgData name="Pranjal Singhal" userId="S::pranjal_singhal@isb.edu::5acd22d9-8cb6-4cde-9a3d-d8584b7718f0" providerId="AD" clId="Web-{92B77526-9EBA-1ED6-A4CD-CD55E9E21714}" dt="2023-05-02T07:30:53.563" v="74"/>
          <ac:grpSpMkLst>
            <pc:docMk/>
            <pc:sldMk cId="1931038461" sldId="6901"/>
            <ac:grpSpMk id="8" creationId="{735BD714-8E16-A9FF-9F5C-24850B423A0C}"/>
          </ac:grpSpMkLst>
        </pc:grpChg>
        <pc:grpChg chg="add mod">
          <ac:chgData name="Pranjal Singhal" userId="S::pranjal_singhal@isb.edu::5acd22d9-8cb6-4cde-9a3d-d8584b7718f0" providerId="AD" clId="Web-{92B77526-9EBA-1ED6-A4CD-CD55E9E21714}" dt="2023-05-02T09:26:05.887" v="602" actId="1076"/>
          <ac:grpSpMkLst>
            <pc:docMk/>
            <pc:sldMk cId="1931038461" sldId="6901"/>
            <ac:grpSpMk id="11" creationId="{19D6A2B1-CF9C-D80C-9B21-42F7862482E4}"/>
          </ac:grpSpMkLst>
        </pc:grpChg>
        <pc:grpChg chg="del mod">
          <ac:chgData name="Pranjal Singhal" userId="S::pranjal_singhal@isb.edu::5acd22d9-8cb6-4cde-9a3d-d8584b7718f0" providerId="AD" clId="Web-{92B77526-9EBA-1ED6-A4CD-CD55E9E21714}" dt="2023-05-02T07:31:13.595" v="82"/>
          <ac:grpSpMkLst>
            <pc:docMk/>
            <pc:sldMk cId="1931038461" sldId="6901"/>
            <ac:grpSpMk id="12" creationId="{030C9E68-A243-F47F-BFB0-D4CA98044C41}"/>
          </ac:grpSpMkLst>
        </pc:grpChg>
        <pc:grpChg chg="mod">
          <ac:chgData name="Pranjal Singhal" userId="S::pranjal_singhal@isb.edu::5acd22d9-8cb6-4cde-9a3d-d8584b7718f0" providerId="AD" clId="Web-{92B77526-9EBA-1ED6-A4CD-CD55E9E21714}" dt="2023-05-02T08:57:27.586" v="310" actId="1076"/>
          <ac:grpSpMkLst>
            <pc:docMk/>
            <pc:sldMk cId="1931038461" sldId="6901"/>
            <ac:grpSpMk id="15" creationId="{7D98E161-11C5-21EA-F1E6-CBE3683E593F}"/>
          </ac:grpSpMkLst>
        </pc:grpChg>
        <pc:grpChg chg="mod">
          <ac:chgData name="Pranjal Singhal" userId="S::pranjal_singhal@isb.edu::5acd22d9-8cb6-4cde-9a3d-d8584b7718f0" providerId="AD" clId="Web-{92B77526-9EBA-1ED6-A4CD-CD55E9E21714}" dt="2023-05-02T08:57:07.804" v="304" actId="1076"/>
          <ac:grpSpMkLst>
            <pc:docMk/>
            <pc:sldMk cId="1931038461" sldId="6901"/>
            <ac:grpSpMk id="19" creationId="{66D0056E-8F4F-8DB3-6F43-08CEFEA7EB7B}"/>
          </ac:grpSpMkLst>
        </pc:grpChg>
        <pc:grpChg chg="add del">
          <ac:chgData name="Pranjal Singhal" userId="S::pranjal_singhal@isb.edu::5acd22d9-8cb6-4cde-9a3d-d8584b7718f0" providerId="AD" clId="Web-{92B77526-9EBA-1ED6-A4CD-CD55E9E21714}" dt="2023-05-02T07:31:55.908" v="97"/>
          <ac:grpSpMkLst>
            <pc:docMk/>
            <pc:sldMk cId="1931038461" sldId="6901"/>
            <ac:grpSpMk id="25" creationId="{A046A63A-5466-71AF-A4C4-A506B74A233B}"/>
          </ac:grpSpMkLst>
        </pc:grpChg>
        <pc:grpChg chg="add del mod">
          <ac:chgData name="Pranjal Singhal" userId="S::pranjal_singhal@isb.edu::5acd22d9-8cb6-4cde-9a3d-d8584b7718f0" providerId="AD" clId="Web-{92B77526-9EBA-1ED6-A4CD-CD55E9E21714}" dt="2023-05-02T07:59:06.550" v="290"/>
          <ac:grpSpMkLst>
            <pc:docMk/>
            <pc:sldMk cId="1931038461" sldId="6901"/>
            <ac:grpSpMk id="29" creationId="{22C75E09-9744-821D-0B60-4AA1F1665EE7}"/>
          </ac:grpSpMkLst>
        </pc:grpChg>
        <pc:grpChg chg="del mod">
          <ac:chgData name="Pranjal Singhal" userId="S::pranjal_singhal@isb.edu::5acd22d9-8cb6-4cde-9a3d-d8584b7718f0" providerId="AD" clId="Web-{92B77526-9EBA-1ED6-A4CD-CD55E9E21714}" dt="2023-05-02T09:00:23.041" v="350"/>
          <ac:grpSpMkLst>
            <pc:docMk/>
            <pc:sldMk cId="1931038461" sldId="6901"/>
            <ac:grpSpMk id="33" creationId="{973E3657-4D6C-E6CE-6C1C-B4FEFD357609}"/>
          </ac:grpSpMkLst>
        </pc:grpChg>
        <pc:picChg chg="add mod">
          <ac:chgData name="Pranjal Singhal" userId="S::pranjal_singhal@isb.edu::5acd22d9-8cb6-4cde-9a3d-d8584b7718f0" providerId="AD" clId="Web-{92B77526-9EBA-1ED6-A4CD-CD55E9E21714}" dt="2023-05-02T09:19:18.820" v="509" actId="1076"/>
          <ac:picMkLst>
            <pc:docMk/>
            <pc:sldMk cId="1931038461" sldId="6901"/>
            <ac:picMk id="14" creationId="{8DDC8047-2BDE-136E-D3D0-8336E1F59E95}"/>
          </ac:picMkLst>
        </pc:picChg>
        <pc:picChg chg="del mod">
          <ac:chgData name="Pranjal Singhal" userId="S::pranjal_singhal@isb.edu::5acd22d9-8cb6-4cde-9a3d-d8584b7718f0" providerId="AD" clId="Web-{92B77526-9EBA-1ED6-A4CD-CD55E9E21714}" dt="2023-05-02T07:31:13.595" v="81"/>
          <ac:picMkLst>
            <pc:docMk/>
            <pc:sldMk cId="1931038461" sldId="6901"/>
            <ac:picMk id="18" creationId="{072104D3-67AE-0ABA-25B1-359BCC480613}"/>
          </ac:picMkLst>
        </pc:picChg>
        <pc:picChg chg="add del mod">
          <ac:chgData name="Pranjal Singhal" userId="S::pranjal_singhal@isb.edu::5acd22d9-8cb6-4cde-9a3d-d8584b7718f0" providerId="AD" clId="Web-{92B77526-9EBA-1ED6-A4CD-CD55E9E21714}" dt="2023-05-02T09:20:06.477" v="518"/>
          <ac:picMkLst>
            <pc:docMk/>
            <pc:sldMk cId="1931038461" sldId="6901"/>
            <ac:picMk id="18" creationId="{853B3DB2-A343-915F-0D22-D179FC569F4C}"/>
          </ac:picMkLst>
        </pc:picChg>
        <pc:picChg chg="add del mod">
          <ac:chgData name="Pranjal Singhal" userId="S::pranjal_singhal@isb.edu::5acd22d9-8cb6-4cde-9a3d-d8584b7718f0" providerId="AD" clId="Web-{92B77526-9EBA-1ED6-A4CD-CD55E9E21714}" dt="2023-05-02T09:20:13.008" v="520"/>
          <ac:picMkLst>
            <pc:docMk/>
            <pc:sldMk cId="1931038461" sldId="6901"/>
            <ac:picMk id="22" creationId="{DD3827F7-487A-626D-E1F0-56183A2891D0}"/>
          </ac:picMkLst>
        </pc:picChg>
        <pc:picChg chg="del">
          <ac:chgData name="Pranjal Singhal" userId="S::pranjal_singhal@isb.edu::5acd22d9-8cb6-4cde-9a3d-d8584b7718f0" providerId="AD" clId="Web-{92B77526-9EBA-1ED6-A4CD-CD55E9E21714}" dt="2023-05-02T07:27:31.216" v="19"/>
          <ac:picMkLst>
            <pc:docMk/>
            <pc:sldMk cId="1931038461" sldId="6901"/>
            <ac:picMk id="23" creationId="{23A7915C-7B81-C1D5-A237-98AA696AE771}"/>
          </ac:picMkLst>
        </pc:picChg>
        <pc:picChg chg="add mod">
          <ac:chgData name="Pranjal Singhal" userId="S::pranjal_singhal@isb.edu::5acd22d9-8cb6-4cde-9a3d-d8584b7718f0" providerId="AD" clId="Web-{92B77526-9EBA-1ED6-A4CD-CD55E9E21714}" dt="2023-05-02T09:22:50.666" v="544" actId="1076"/>
          <ac:picMkLst>
            <pc:docMk/>
            <pc:sldMk cId="1931038461" sldId="6901"/>
            <ac:picMk id="23" creationId="{A50D5BDA-8E27-0DB5-E22B-17BD99A5CE6A}"/>
          </ac:picMkLst>
        </pc:picChg>
        <pc:picChg chg="add del mod">
          <ac:chgData name="Pranjal Singhal" userId="S::pranjal_singhal@isb.edu::5acd22d9-8cb6-4cde-9a3d-d8584b7718f0" providerId="AD" clId="Web-{92B77526-9EBA-1ED6-A4CD-CD55E9E21714}" dt="2023-05-02T07:31:04.814" v="78"/>
          <ac:picMkLst>
            <pc:docMk/>
            <pc:sldMk cId="1931038461" sldId="6901"/>
            <ac:picMk id="24" creationId="{341DED25-DCDC-258B-0858-91B1B90C926C}"/>
          </ac:picMkLst>
        </pc:picChg>
        <pc:picChg chg="add mod">
          <ac:chgData name="Pranjal Singhal" userId="S::pranjal_singhal@isb.edu::5acd22d9-8cb6-4cde-9a3d-d8584b7718f0" providerId="AD" clId="Web-{92B77526-9EBA-1ED6-A4CD-CD55E9E21714}" dt="2023-05-02T09:24:30.964" v="568"/>
          <ac:picMkLst>
            <pc:docMk/>
            <pc:sldMk cId="1931038461" sldId="6901"/>
            <ac:picMk id="24" creationId="{BBB24A98-F1EB-6468-0DE4-40F1794BBA46}"/>
          </ac:picMkLst>
        </pc:picChg>
        <pc:picChg chg="add mod">
          <ac:chgData name="Pranjal Singhal" userId="S::pranjal_singhal@isb.edu::5acd22d9-8cb6-4cde-9a3d-d8584b7718f0" providerId="AD" clId="Web-{92B77526-9EBA-1ED6-A4CD-CD55E9E21714}" dt="2023-05-02T09:26:54.653" v="611"/>
          <ac:picMkLst>
            <pc:docMk/>
            <pc:sldMk cId="1931038461" sldId="6901"/>
            <ac:picMk id="25" creationId="{5D6AF71A-68EA-7A4E-0ED1-16B36DAE0173}"/>
          </ac:picMkLst>
        </pc:picChg>
        <pc:picChg chg="add del">
          <ac:chgData name="Pranjal Singhal" userId="S::pranjal_singhal@isb.edu::5acd22d9-8cb6-4cde-9a3d-d8584b7718f0" providerId="AD" clId="Web-{92B77526-9EBA-1ED6-A4CD-CD55E9E21714}" dt="2023-05-02T07:31:55.908" v="96"/>
          <ac:picMkLst>
            <pc:docMk/>
            <pc:sldMk cId="1931038461" sldId="6901"/>
            <ac:picMk id="28" creationId="{174AABD8-F2A1-B784-8D54-F41F52A92547}"/>
          </ac:picMkLst>
        </pc:picChg>
        <pc:picChg chg="add del mod">
          <ac:chgData name="Pranjal Singhal" userId="S::pranjal_singhal@isb.edu::5acd22d9-8cb6-4cde-9a3d-d8584b7718f0" providerId="AD" clId="Web-{92B77526-9EBA-1ED6-A4CD-CD55E9E21714}" dt="2023-05-02T07:59:04.363" v="289"/>
          <ac:picMkLst>
            <pc:docMk/>
            <pc:sldMk cId="1931038461" sldId="6901"/>
            <ac:picMk id="32" creationId="{888CAC64-6407-4CF2-19E7-DC98760AD12B}"/>
          </ac:picMkLst>
        </pc:picChg>
        <pc:picChg chg="del">
          <ac:chgData name="Pranjal Singhal" userId="S::pranjal_singhal@isb.edu::5acd22d9-8cb6-4cde-9a3d-d8584b7718f0" providerId="AD" clId="Web-{92B77526-9EBA-1ED6-A4CD-CD55E9E21714}" dt="2023-05-02T07:28:04.498" v="20"/>
          <ac:picMkLst>
            <pc:docMk/>
            <pc:sldMk cId="1931038461" sldId="6901"/>
            <ac:picMk id="36" creationId="{EB2E6E02-52D7-1C53-E14C-320749C7011F}"/>
          </ac:picMkLst>
        </pc:picChg>
        <pc:picChg chg="del mod">
          <ac:chgData name="Pranjal Singhal" userId="S::pranjal_singhal@isb.edu::5acd22d9-8cb6-4cde-9a3d-d8584b7718f0" providerId="AD" clId="Web-{92B77526-9EBA-1ED6-A4CD-CD55E9E21714}" dt="2023-05-02T07:30:53.563" v="73"/>
          <ac:picMkLst>
            <pc:docMk/>
            <pc:sldMk cId="1931038461" sldId="6901"/>
            <ac:picMk id="37" creationId="{9969D7B3-3A68-BBE6-D142-7EECD59B1684}"/>
          </ac:picMkLst>
        </pc:picChg>
      </pc:sldChg>
      <pc:sldChg chg="modSp">
        <pc:chgData name="Pranjal Singhal" userId="S::pranjal_singhal@isb.edu::5acd22d9-8cb6-4cde-9a3d-d8584b7718f0" providerId="AD" clId="Web-{92B77526-9EBA-1ED6-A4CD-CD55E9E21714}" dt="2023-05-02T10:05:37.102" v="815" actId="1076"/>
        <pc:sldMkLst>
          <pc:docMk/>
          <pc:sldMk cId="3985462992" sldId="6904"/>
        </pc:sldMkLst>
        <pc:spChg chg="mod">
          <ac:chgData name="Pranjal Singhal" userId="S::pranjal_singhal@isb.edu::5acd22d9-8cb6-4cde-9a3d-d8584b7718f0" providerId="AD" clId="Web-{92B77526-9EBA-1ED6-A4CD-CD55E9E21714}" dt="2023-05-02T10:05:34.837" v="814" actId="1076"/>
          <ac:spMkLst>
            <pc:docMk/>
            <pc:sldMk cId="3985462992" sldId="6904"/>
            <ac:spMk id="2" creationId="{F3A91268-A7FF-784D-892C-83791E4D417F}"/>
          </ac:spMkLst>
        </pc:spChg>
        <pc:spChg chg="mod">
          <ac:chgData name="Pranjal Singhal" userId="S::pranjal_singhal@isb.edu::5acd22d9-8cb6-4cde-9a3d-d8584b7718f0" providerId="AD" clId="Web-{92B77526-9EBA-1ED6-A4CD-CD55E9E21714}" dt="2023-05-02T10:05:37.102" v="815" actId="1076"/>
          <ac:spMkLst>
            <pc:docMk/>
            <pc:sldMk cId="3985462992" sldId="6904"/>
            <ac:spMk id="3" creationId="{6E9E70F7-D3A4-F642-AF7A-9BFD345C75C6}"/>
          </ac:spMkLst>
        </pc:spChg>
      </pc:sldChg>
      <pc:sldChg chg="addSp delSp modSp add del replId">
        <pc:chgData name="Pranjal Singhal" userId="S::pranjal_singhal@isb.edu::5acd22d9-8cb6-4cde-9a3d-d8584b7718f0" providerId="AD" clId="Web-{92B77526-9EBA-1ED6-A4CD-CD55E9E21714}" dt="2023-05-02T07:47:00.958" v="191"/>
        <pc:sldMkLst>
          <pc:docMk/>
          <pc:sldMk cId="549929839" sldId="6917"/>
        </pc:sldMkLst>
        <pc:spChg chg="add">
          <ac:chgData name="Pranjal Singhal" userId="S::pranjal_singhal@isb.edu::5acd22d9-8cb6-4cde-9a3d-d8584b7718f0" providerId="AD" clId="Web-{92B77526-9EBA-1ED6-A4CD-CD55E9E21714}" dt="2023-05-02T07:30:54.860" v="75"/>
          <ac:spMkLst>
            <pc:docMk/>
            <pc:sldMk cId="549929839" sldId="6917"/>
            <ac:spMk id="6" creationId="{53B4E948-0232-9D1D-8632-FFC1624953B9}"/>
          </ac:spMkLst>
        </pc:spChg>
        <pc:spChg chg="add">
          <ac:chgData name="Pranjal Singhal" userId="S::pranjal_singhal@isb.edu::5acd22d9-8cb6-4cde-9a3d-d8584b7718f0" providerId="AD" clId="Web-{92B77526-9EBA-1ED6-A4CD-CD55E9E21714}" dt="2023-05-02T07:30:54.860" v="75"/>
          <ac:spMkLst>
            <pc:docMk/>
            <pc:sldMk cId="549929839" sldId="6917"/>
            <ac:spMk id="7" creationId="{EA2D6329-59B0-9FE5-8D2B-3D67E5BC4BDB}"/>
          </ac:spMkLst>
        </pc:spChg>
        <pc:spChg chg="add">
          <ac:chgData name="Pranjal Singhal" userId="S::pranjal_singhal@isb.edu::5acd22d9-8cb6-4cde-9a3d-d8584b7718f0" providerId="AD" clId="Web-{92B77526-9EBA-1ED6-A4CD-CD55E9E21714}" dt="2023-05-02T07:31:06.236" v="80"/>
          <ac:spMkLst>
            <pc:docMk/>
            <pc:sldMk cId="549929839" sldId="6917"/>
            <ac:spMk id="10" creationId="{93D0B7C2-F467-E225-0EA6-25B94945781E}"/>
          </ac:spMkLst>
        </pc:spChg>
        <pc:spChg chg="add">
          <ac:chgData name="Pranjal Singhal" userId="S::pranjal_singhal@isb.edu::5acd22d9-8cb6-4cde-9a3d-d8584b7718f0" providerId="AD" clId="Web-{92B77526-9EBA-1ED6-A4CD-CD55E9E21714}" dt="2023-05-02T07:31:06.236" v="80"/>
          <ac:spMkLst>
            <pc:docMk/>
            <pc:sldMk cId="549929839" sldId="6917"/>
            <ac:spMk id="11" creationId="{56423601-85DB-2A3C-C7BF-A03740F8D34B}"/>
          </ac:spMkLst>
        </pc:spChg>
        <pc:spChg chg="add">
          <ac:chgData name="Pranjal Singhal" userId="S::pranjal_singhal@isb.edu::5acd22d9-8cb6-4cde-9a3d-d8584b7718f0" providerId="AD" clId="Web-{92B77526-9EBA-1ED6-A4CD-CD55E9E21714}" dt="2023-05-02T07:31:14.736" v="83"/>
          <ac:spMkLst>
            <pc:docMk/>
            <pc:sldMk cId="549929839" sldId="6917"/>
            <ac:spMk id="14" creationId="{783F04AA-3A05-207E-AF63-B16743358233}"/>
          </ac:spMkLst>
        </pc:spChg>
        <pc:spChg chg="add">
          <ac:chgData name="Pranjal Singhal" userId="S::pranjal_singhal@isb.edu::5acd22d9-8cb6-4cde-9a3d-d8584b7718f0" providerId="AD" clId="Web-{92B77526-9EBA-1ED6-A4CD-CD55E9E21714}" dt="2023-05-02T07:31:14.736" v="83"/>
          <ac:spMkLst>
            <pc:docMk/>
            <pc:sldMk cId="549929839" sldId="6917"/>
            <ac:spMk id="15" creationId="{CFE15482-A852-5EDC-B14D-24B029FCA6F0}"/>
          </ac:spMkLst>
        </pc:spChg>
        <pc:spChg chg="add mod">
          <ac:chgData name="Pranjal Singhal" userId="S::pranjal_singhal@isb.edu::5acd22d9-8cb6-4cde-9a3d-d8584b7718f0" providerId="AD" clId="Web-{92B77526-9EBA-1ED6-A4CD-CD55E9E21714}" dt="2023-05-02T07:42:35.312" v="162"/>
          <ac:spMkLst>
            <pc:docMk/>
            <pc:sldMk cId="549929839" sldId="6917"/>
            <ac:spMk id="18" creationId="{72492321-9D4F-8157-E187-7DF3770A0614}"/>
          </ac:spMkLst>
        </pc:spChg>
        <pc:spChg chg="add mod">
          <ac:chgData name="Pranjal Singhal" userId="S::pranjal_singhal@isb.edu::5acd22d9-8cb6-4cde-9a3d-d8584b7718f0" providerId="AD" clId="Web-{92B77526-9EBA-1ED6-A4CD-CD55E9E21714}" dt="2023-05-02T07:42:35.327" v="163"/>
          <ac:spMkLst>
            <pc:docMk/>
            <pc:sldMk cId="549929839" sldId="6917"/>
            <ac:spMk id="19" creationId="{F9B3478E-2872-225E-C3A7-E09D5DE0F134}"/>
          </ac:spMkLst>
        </pc:spChg>
        <pc:spChg chg="add">
          <ac:chgData name="Pranjal Singhal" userId="S::pranjal_singhal@isb.edu::5acd22d9-8cb6-4cde-9a3d-d8584b7718f0" providerId="AD" clId="Web-{92B77526-9EBA-1ED6-A4CD-CD55E9E21714}" dt="2023-05-02T07:31:57.408" v="98"/>
          <ac:spMkLst>
            <pc:docMk/>
            <pc:sldMk cId="549929839" sldId="6917"/>
            <ac:spMk id="22" creationId="{AFD689E8-4C44-C76F-5AB6-EB4D47EC131B}"/>
          </ac:spMkLst>
        </pc:spChg>
        <pc:spChg chg="add">
          <ac:chgData name="Pranjal Singhal" userId="S::pranjal_singhal@isb.edu::5acd22d9-8cb6-4cde-9a3d-d8584b7718f0" providerId="AD" clId="Web-{92B77526-9EBA-1ED6-A4CD-CD55E9E21714}" dt="2023-05-02T07:31:57.408" v="98"/>
          <ac:spMkLst>
            <pc:docMk/>
            <pc:sldMk cId="549929839" sldId="6917"/>
            <ac:spMk id="23" creationId="{E6E36F11-AB90-CB78-50FC-34E8CF6E211E}"/>
          </ac:spMkLst>
        </pc:spChg>
        <pc:spChg chg="add">
          <ac:chgData name="Pranjal Singhal" userId="S::pranjal_singhal@isb.edu::5acd22d9-8cb6-4cde-9a3d-d8584b7718f0" providerId="AD" clId="Web-{92B77526-9EBA-1ED6-A4CD-CD55E9E21714}" dt="2023-05-02T07:32:06.065" v="101"/>
          <ac:spMkLst>
            <pc:docMk/>
            <pc:sldMk cId="549929839" sldId="6917"/>
            <ac:spMk id="26" creationId="{BBFCB50E-641B-5DE6-FCFE-C2FA342E6348}"/>
          </ac:spMkLst>
        </pc:spChg>
        <pc:spChg chg="add">
          <ac:chgData name="Pranjal Singhal" userId="S::pranjal_singhal@isb.edu::5acd22d9-8cb6-4cde-9a3d-d8584b7718f0" providerId="AD" clId="Web-{92B77526-9EBA-1ED6-A4CD-CD55E9E21714}" dt="2023-05-02T07:32:06.065" v="101"/>
          <ac:spMkLst>
            <pc:docMk/>
            <pc:sldMk cId="549929839" sldId="6917"/>
            <ac:spMk id="27" creationId="{B934B3BA-B6EB-FEFF-58B2-F81F1CFDDF6B}"/>
          </ac:spMkLst>
        </pc:spChg>
        <pc:grpChg chg="add">
          <ac:chgData name="Pranjal Singhal" userId="S::pranjal_singhal@isb.edu::5acd22d9-8cb6-4cde-9a3d-d8584b7718f0" providerId="AD" clId="Web-{92B77526-9EBA-1ED6-A4CD-CD55E9E21714}" dt="2023-05-02T07:30:54.860" v="75"/>
          <ac:grpSpMkLst>
            <pc:docMk/>
            <pc:sldMk cId="549929839" sldId="6917"/>
            <ac:grpSpMk id="2" creationId="{6BA531C8-A4C9-DFC5-6CCC-9BF214EA9F78}"/>
          </ac:grpSpMkLst>
        </pc:grpChg>
        <pc:grpChg chg="add">
          <ac:chgData name="Pranjal Singhal" userId="S::pranjal_singhal@isb.edu::5acd22d9-8cb6-4cde-9a3d-d8584b7718f0" providerId="AD" clId="Web-{92B77526-9EBA-1ED6-A4CD-CD55E9E21714}" dt="2023-05-02T07:31:06.236" v="80"/>
          <ac:grpSpMkLst>
            <pc:docMk/>
            <pc:sldMk cId="549929839" sldId="6917"/>
            <ac:grpSpMk id="8" creationId="{5B35FDB8-2103-4079-6E44-B0FD8122D494}"/>
          </ac:grpSpMkLst>
        </pc:grpChg>
        <pc:grpChg chg="add">
          <ac:chgData name="Pranjal Singhal" userId="S::pranjal_singhal@isb.edu::5acd22d9-8cb6-4cde-9a3d-d8584b7718f0" providerId="AD" clId="Web-{92B77526-9EBA-1ED6-A4CD-CD55E9E21714}" dt="2023-05-02T07:31:14.736" v="83"/>
          <ac:grpSpMkLst>
            <pc:docMk/>
            <pc:sldMk cId="549929839" sldId="6917"/>
            <ac:grpSpMk id="12" creationId="{BF02FC5A-A2AA-9D6A-4709-5332C4106BBC}"/>
          </ac:grpSpMkLst>
        </pc:grpChg>
        <pc:grpChg chg="add mod">
          <ac:chgData name="Pranjal Singhal" userId="S::pranjal_singhal@isb.edu::5acd22d9-8cb6-4cde-9a3d-d8584b7718f0" providerId="AD" clId="Web-{92B77526-9EBA-1ED6-A4CD-CD55E9E21714}" dt="2023-05-02T07:43:55.454" v="166" actId="1076"/>
          <ac:grpSpMkLst>
            <pc:docMk/>
            <pc:sldMk cId="549929839" sldId="6917"/>
            <ac:grpSpMk id="16" creationId="{EEAA368D-2F0A-B98A-B844-35772BE63B20}"/>
          </ac:grpSpMkLst>
        </pc:grpChg>
        <pc:grpChg chg="add del mod">
          <ac:chgData name="Pranjal Singhal" userId="S::pranjal_singhal@isb.edu::5acd22d9-8cb6-4cde-9a3d-d8584b7718f0" providerId="AD" clId="Web-{92B77526-9EBA-1ED6-A4CD-CD55E9E21714}" dt="2023-05-02T07:35:32.366" v="136"/>
          <ac:grpSpMkLst>
            <pc:docMk/>
            <pc:sldMk cId="549929839" sldId="6917"/>
            <ac:grpSpMk id="20" creationId="{A9A06E10-EF07-7DB9-5776-9509E8637259}"/>
          </ac:grpSpMkLst>
        </pc:grpChg>
        <pc:grpChg chg="add del mod">
          <ac:chgData name="Pranjal Singhal" userId="S::pranjal_singhal@isb.edu::5acd22d9-8cb6-4cde-9a3d-d8584b7718f0" providerId="AD" clId="Web-{92B77526-9EBA-1ED6-A4CD-CD55E9E21714}" dt="2023-05-02T07:36:51.258" v="155" actId="14100"/>
          <ac:grpSpMkLst>
            <pc:docMk/>
            <pc:sldMk cId="549929839" sldId="6917"/>
            <ac:grpSpMk id="24" creationId="{2947F278-2AA3-E57E-CC2E-6CE2892AE2E9}"/>
          </ac:grpSpMkLst>
        </pc:grpChg>
        <pc:grpChg chg="del">
          <ac:chgData name="Pranjal Singhal" userId="S::pranjal_singhal@isb.edu::5acd22d9-8cb6-4cde-9a3d-d8584b7718f0" providerId="AD" clId="Web-{92B77526-9EBA-1ED6-A4CD-CD55E9E21714}" dt="2023-05-02T07:30:34.719" v="68"/>
          <ac:grpSpMkLst>
            <pc:docMk/>
            <pc:sldMk cId="549929839" sldId="6917"/>
            <ac:grpSpMk id="29" creationId="{D8E368BC-A221-E8B1-4E4C-8E619FA82AC8}"/>
          </ac:grpSpMkLst>
        </pc:grpChg>
        <pc:grpChg chg="del">
          <ac:chgData name="Pranjal Singhal" userId="S::pranjal_singhal@isb.edu::5acd22d9-8cb6-4cde-9a3d-d8584b7718f0" providerId="AD" clId="Web-{92B77526-9EBA-1ED6-A4CD-CD55E9E21714}" dt="2023-05-02T07:30:32.250" v="67"/>
          <ac:grpSpMkLst>
            <pc:docMk/>
            <pc:sldMk cId="549929839" sldId="6917"/>
            <ac:grpSpMk id="32" creationId="{ED3C8E72-BEF9-E7AD-590B-AA3570A50130}"/>
          </ac:grpSpMkLst>
        </pc:grpChg>
        <pc:grpChg chg="del">
          <ac:chgData name="Pranjal Singhal" userId="S::pranjal_singhal@isb.edu::5acd22d9-8cb6-4cde-9a3d-d8584b7718f0" providerId="AD" clId="Web-{92B77526-9EBA-1ED6-A4CD-CD55E9E21714}" dt="2023-05-02T07:30:29.204" v="65"/>
          <ac:grpSpMkLst>
            <pc:docMk/>
            <pc:sldMk cId="549929839" sldId="6917"/>
            <ac:grpSpMk id="36" creationId="{68CFC455-F6BE-ADB5-DB8D-A3F42435B7FF}"/>
          </ac:grpSpMkLst>
        </pc:grpChg>
        <pc:grpChg chg="del">
          <ac:chgData name="Pranjal Singhal" userId="S::pranjal_singhal@isb.edu::5acd22d9-8cb6-4cde-9a3d-d8584b7718f0" providerId="AD" clId="Web-{92B77526-9EBA-1ED6-A4CD-CD55E9E21714}" dt="2023-05-02T07:30:42.626" v="71"/>
          <ac:grpSpMkLst>
            <pc:docMk/>
            <pc:sldMk cId="549929839" sldId="6917"/>
            <ac:grpSpMk id="40" creationId="{46E2DF3A-1E22-9FAE-987B-CBFCF87BB839}"/>
          </ac:grpSpMkLst>
        </pc:grpChg>
        <pc:grpChg chg="del">
          <ac:chgData name="Pranjal Singhal" userId="S::pranjal_singhal@isb.edu::5acd22d9-8cb6-4cde-9a3d-d8584b7718f0" providerId="AD" clId="Web-{92B77526-9EBA-1ED6-A4CD-CD55E9E21714}" dt="2023-05-02T07:30:29.204" v="63"/>
          <ac:grpSpMkLst>
            <pc:docMk/>
            <pc:sldMk cId="549929839" sldId="6917"/>
            <ac:grpSpMk id="44" creationId="{0B8980CD-71FD-729E-1117-2971BA0F3364}"/>
          </ac:grpSpMkLst>
        </pc:grpChg>
        <pc:grpChg chg="del">
          <ac:chgData name="Pranjal Singhal" userId="S::pranjal_singhal@isb.edu::5acd22d9-8cb6-4cde-9a3d-d8584b7718f0" providerId="AD" clId="Web-{92B77526-9EBA-1ED6-A4CD-CD55E9E21714}" dt="2023-05-02T07:30:40.454" v="70"/>
          <ac:grpSpMkLst>
            <pc:docMk/>
            <pc:sldMk cId="549929839" sldId="6917"/>
            <ac:grpSpMk id="47" creationId="{73B7A09A-4478-AB5A-891D-A1AB1825E01A}"/>
          </ac:grpSpMkLst>
        </pc:grpChg>
        <pc:picChg chg="add">
          <ac:chgData name="Pranjal Singhal" userId="S::pranjal_singhal@isb.edu::5acd22d9-8cb6-4cde-9a3d-d8584b7718f0" providerId="AD" clId="Web-{92B77526-9EBA-1ED6-A4CD-CD55E9E21714}" dt="2023-05-02T07:30:54.860" v="75"/>
          <ac:picMkLst>
            <pc:docMk/>
            <pc:sldMk cId="549929839" sldId="6917"/>
            <ac:picMk id="5" creationId="{E74B8C05-3B99-8108-A3D0-4F9853629937}"/>
          </ac:picMkLst>
        </pc:picChg>
        <pc:picChg chg="add">
          <ac:chgData name="Pranjal Singhal" userId="S::pranjal_singhal@isb.edu::5acd22d9-8cb6-4cde-9a3d-d8584b7718f0" providerId="AD" clId="Web-{92B77526-9EBA-1ED6-A4CD-CD55E9E21714}" dt="2023-05-02T07:31:06.236" v="80"/>
          <ac:picMkLst>
            <pc:docMk/>
            <pc:sldMk cId="549929839" sldId="6917"/>
            <ac:picMk id="9" creationId="{5647654A-9B8A-DE4E-143C-EF3FCB9870C8}"/>
          </ac:picMkLst>
        </pc:picChg>
        <pc:picChg chg="add">
          <ac:chgData name="Pranjal Singhal" userId="S::pranjal_singhal@isb.edu::5acd22d9-8cb6-4cde-9a3d-d8584b7718f0" providerId="AD" clId="Web-{92B77526-9EBA-1ED6-A4CD-CD55E9E21714}" dt="2023-05-02T07:31:14.736" v="83"/>
          <ac:picMkLst>
            <pc:docMk/>
            <pc:sldMk cId="549929839" sldId="6917"/>
            <ac:picMk id="13" creationId="{E1117E96-676C-5752-F5B4-068A97BF8CC9}"/>
          </ac:picMkLst>
        </pc:picChg>
        <pc:picChg chg="add del mod">
          <ac:chgData name="Pranjal Singhal" userId="S::pranjal_singhal@isb.edu::5acd22d9-8cb6-4cde-9a3d-d8584b7718f0" providerId="AD" clId="Web-{92B77526-9EBA-1ED6-A4CD-CD55E9E21714}" dt="2023-05-02T07:31:50.330" v="95"/>
          <ac:picMkLst>
            <pc:docMk/>
            <pc:sldMk cId="549929839" sldId="6917"/>
            <ac:picMk id="17" creationId="{F70E4A08-D7B2-EC3C-C079-788E84A3F970}"/>
          </ac:picMkLst>
        </pc:picChg>
        <pc:picChg chg="add mod">
          <ac:chgData name="Pranjal Singhal" userId="S::pranjal_singhal@isb.edu::5acd22d9-8cb6-4cde-9a3d-d8584b7718f0" providerId="AD" clId="Web-{92B77526-9EBA-1ED6-A4CD-CD55E9E21714}" dt="2023-05-02T07:33:27.551" v="120" actId="1076"/>
          <ac:picMkLst>
            <pc:docMk/>
            <pc:sldMk cId="549929839" sldId="6917"/>
            <ac:picMk id="21" creationId="{B7577CBD-E350-B258-3A30-2817C93DD129}"/>
          </ac:picMkLst>
        </pc:picChg>
        <pc:picChg chg="add del mod">
          <ac:chgData name="Pranjal Singhal" userId="S::pranjal_singhal@isb.edu::5acd22d9-8cb6-4cde-9a3d-d8584b7718f0" providerId="AD" clId="Web-{92B77526-9EBA-1ED6-A4CD-CD55E9E21714}" dt="2023-05-02T07:36:51.258" v="156" actId="14100"/>
          <ac:picMkLst>
            <pc:docMk/>
            <pc:sldMk cId="549929839" sldId="6917"/>
            <ac:picMk id="25" creationId="{9ABB7F8D-F03E-2B2A-E2D7-D521A77EC723}"/>
          </ac:picMkLst>
        </pc:picChg>
        <pc:picChg chg="del">
          <ac:chgData name="Pranjal Singhal" userId="S::pranjal_singhal@isb.edu::5acd22d9-8cb6-4cde-9a3d-d8584b7718f0" providerId="AD" clId="Web-{92B77526-9EBA-1ED6-A4CD-CD55E9E21714}" dt="2023-05-02T07:30:29.204" v="66"/>
          <ac:picMkLst>
            <pc:docMk/>
            <pc:sldMk cId="549929839" sldId="6917"/>
            <ac:picMk id="35" creationId="{A7C05855-942F-1BA0-905B-9177AFC3864A}"/>
          </ac:picMkLst>
        </pc:picChg>
        <pc:picChg chg="del">
          <ac:chgData name="Pranjal Singhal" userId="S::pranjal_singhal@isb.edu::5acd22d9-8cb6-4cde-9a3d-d8584b7718f0" providerId="AD" clId="Web-{92B77526-9EBA-1ED6-A4CD-CD55E9E21714}" dt="2023-05-02T07:30:29.204" v="64"/>
          <ac:picMkLst>
            <pc:docMk/>
            <pc:sldMk cId="549929839" sldId="6917"/>
            <ac:picMk id="39" creationId="{A151A607-BDF6-DF4E-321A-9AE76C93B225}"/>
          </ac:picMkLst>
        </pc:picChg>
        <pc:picChg chg="del">
          <ac:chgData name="Pranjal Singhal" userId="S::pranjal_singhal@isb.edu::5acd22d9-8cb6-4cde-9a3d-d8584b7718f0" providerId="AD" clId="Web-{92B77526-9EBA-1ED6-A4CD-CD55E9E21714}" dt="2023-05-02T07:30:44.719" v="72"/>
          <ac:picMkLst>
            <pc:docMk/>
            <pc:sldMk cId="549929839" sldId="6917"/>
            <ac:picMk id="43" creationId="{4DFB3710-DF21-03A7-762E-226E6F99FAEB}"/>
          </ac:picMkLst>
        </pc:picChg>
        <pc:picChg chg="del">
          <ac:chgData name="Pranjal Singhal" userId="S::pranjal_singhal@isb.edu::5acd22d9-8cb6-4cde-9a3d-d8584b7718f0" providerId="AD" clId="Web-{92B77526-9EBA-1ED6-A4CD-CD55E9E21714}" dt="2023-05-02T07:30:29.204" v="62"/>
          <ac:picMkLst>
            <pc:docMk/>
            <pc:sldMk cId="549929839" sldId="6917"/>
            <ac:picMk id="50" creationId="{217C74FA-40BA-404E-F87C-081188F956A7}"/>
          </ac:picMkLst>
        </pc:picChg>
        <pc:picChg chg="del">
          <ac:chgData name="Pranjal Singhal" userId="S::pranjal_singhal@isb.edu::5acd22d9-8cb6-4cde-9a3d-d8584b7718f0" providerId="AD" clId="Web-{92B77526-9EBA-1ED6-A4CD-CD55E9E21714}" dt="2023-05-02T07:30:29.188" v="61"/>
          <ac:picMkLst>
            <pc:docMk/>
            <pc:sldMk cId="549929839" sldId="6917"/>
            <ac:picMk id="51" creationId="{09292167-6865-1D18-AA14-3900EF77A4B7}"/>
          </ac:picMkLst>
        </pc:picChg>
        <pc:picChg chg="del">
          <ac:chgData name="Pranjal Singhal" userId="S::pranjal_singhal@isb.edu::5acd22d9-8cb6-4cde-9a3d-d8584b7718f0" providerId="AD" clId="Web-{92B77526-9EBA-1ED6-A4CD-CD55E9E21714}" dt="2023-05-02T07:30:37.126" v="69"/>
          <ac:picMkLst>
            <pc:docMk/>
            <pc:sldMk cId="549929839" sldId="6917"/>
            <ac:picMk id="52" creationId="{F02A016B-8E25-2AF8-4031-5CAF1E55F272}"/>
          </ac:picMkLst>
        </pc:picChg>
      </pc:sldChg>
      <pc:sldChg chg="addSp delSp modSp add replId">
        <pc:chgData name="Pranjal Singhal" userId="S::pranjal_singhal@isb.edu::5acd22d9-8cb6-4cde-9a3d-d8584b7718f0" providerId="AD" clId="Web-{92B77526-9EBA-1ED6-A4CD-CD55E9E21714}" dt="2023-05-02T09:29:22.452" v="648" actId="20577"/>
        <pc:sldMkLst>
          <pc:docMk/>
          <pc:sldMk cId="2585587830" sldId="6918"/>
        </pc:sldMkLst>
        <pc:spChg chg="mod">
          <ac:chgData name="Pranjal Singhal" userId="S::pranjal_singhal@isb.edu::5acd22d9-8cb6-4cde-9a3d-d8584b7718f0" providerId="AD" clId="Web-{92B77526-9EBA-1ED6-A4CD-CD55E9E21714}" dt="2023-05-02T09:29:22.452" v="648" actId="20577"/>
          <ac:spMkLst>
            <pc:docMk/>
            <pc:sldMk cId="2585587830" sldId="6918"/>
            <ac:spMk id="4" creationId="{9FD1CF00-35DD-2FA7-B1F8-A1B11B1A1440}"/>
          </ac:spMkLst>
        </pc:spChg>
        <pc:spChg chg="mod">
          <ac:chgData name="Pranjal Singhal" userId="S::pranjal_singhal@isb.edu::5acd22d9-8cb6-4cde-9a3d-d8584b7718f0" providerId="AD" clId="Web-{92B77526-9EBA-1ED6-A4CD-CD55E9E21714}" dt="2023-05-02T09:01:38.229" v="365" actId="20577"/>
          <ac:spMkLst>
            <pc:docMk/>
            <pc:sldMk cId="2585587830" sldId="6918"/>
            <ac:spMk id="7" creationId="{EA2D6329-59B0-9FE5-8D2B-3D67E5BC4BDB}"/>
          </ac:spMkLst>
        </pc:spChg>
        <pc:spChg chg="mod">
          <ac:chgData name="Pranjal Singhal" userId="S::pranjal_singhal@isb.edu::5acd22d9-8cb6-4cde-9a3d-d8584b7718f0" providerId="AD" clId="Web-{92B77526-9EBA-1ED6-A4CD-CD55E9E21714}" dt="2023-05-02T09:01:53.417" v="374" actId="20577"/>
          <ac:spMkLst>
            <pc:docMk/>
            <pc:sldMk cId="2585587830" sldId="6918"/>
            <ac:spMk id="10" creationId="{93D0B7C2-F467-E225-0EA6-25B94945781E}"/>
          </ac:spMkLst>
        </pc:spChg>
        <pc:spChg chg="mod">
          <ac:chgData name="Pranjal Singhal" userId="S::pranjal_singhal@isb.edu::5acd22d9-8cb6-4cde-9a3d-d8584b7718f0" providerId="AD" clId="Web-{92B77526-9EBA-1ED6-A4CD-CD55E9E21714}" dt="2023-05-02T09:01:56.683" v="376" actId="20577"/>
          <ac:spMkLst>
            <pc:docMk/>
            <pc:sldMk cId="2585587830" sldId="6918"/>
            <ac:spMk id="11" creationId="{56423601-85DB-2A3C-C7BF-A03740F8D34B}"/>
          </ac:spMkLst>
        </pc:spChg>
        <pc:spChg chg="mod">
          <ac:chgData name="Pranjal Singhal" userId="S::pranjal_singhal@isb.edu::5acd22d9-8cb6-4cde-9a3d-d8584b7718f0" providerId="AD" clId="Web-{92B77526-9EBA-1ED6-A4CD-CD55E9E21714}" dt="2023-05-02T09:01:40.214" v="367" actId="20577"/>
          <ac:spMkLst>
            <pc:docMk/>
            <pc:sldMk cId="2585587830" sldId="6918"/>
            <ac:spMk id="15" creationId="{CFE15482-A852-5EDC-B14D-24B029FCA6F0}"/>
          </ac:spMkLst>
        </pc:spChg>
        <pc:spChg chg="add mod">
          <ac:chgData name="Pranjal Singhal" userId="S::pranjal_singhal@isb.edu::5acd22d9-8cb6-4cde-9a3d-d8584b7718f0" providerId="AD" clId="Web-{92B77526-9EBA-1ED6-A4CD-CD55E9E21714}" dt="2023-05-02T09:08:42.453" v="435" actId="20577"/>
          <ac:spMkLst>
            <pc:docMk/>
            <pc:sldMk cId="2585587830" sldId="6918"/>
            <ac:spMk id="16" creationId="{D1ED8CF8-8D1C-A367-D800-A4456C319249}"/>
          </ac:spMkLst>
        </pc:spChg>
        <pc:spChg chg="add mod">
          <ac:chgData name="Pranjal Singhal" userId="S::pranjal_singhal@isb.edu::5acd22d9-8cb6-4cde-9a3d-d8584b7718f0" providerId="AD" clId="Web-{92B77526-9EBA-1ED6-A4CD-CD55E9E21714}" dt="2023-05-02T09:08:49.125" v="436" actId="1076"/>
          <ac:spMkLst>
            <pc:docMk/>
            <pc:sldMk cId="2585587830" sldId="6918"/>
            <ac:spMk id="17" creationId="{193EDCCE-03A4-7E5C-8120-D9871C1B50FF}"/>
          </ac:spMkLst>
        </pc:spChg>
        <pc:spChg chg="del topLvl">
          <ac:chgData name="Pranjal Singhal" userId="S::pranjal_singhal@isb.edu::5acd22d9-8cb6-4cde-9a3d-d8584b7718f0" providerId="AD" clId="Web-{92B77526-9EBA-1ED6-A4CD-CD55E9E21714}" dt="2023-05-02T07:46:30.285" v="187"/>
          <ac:spMkLst>
            <pc:docMk/>
            <pc:sldMk cId="2585587830" sldId="6918"/>
            <ac:spMk id="18" creationId="{72492321-9D4F-8157-E187-7DF3770A0614}"/>
          </ac:spMkLst>
        </pc:spChg>
        <pc:spChg chg="mod topLvl">
          <ac:chgData name="Pranjal Singhal" userId="S::pranjal_singhal@isb.edu::5acd22d9-8cb6-4cde-9a3d-d8584b7718f0" providerId="AD" clId="Web-{92B77526-9EBA-1ED6-A4CD-CD55E9E21714}" dt="2023-05-02T07:56:58.563" v="256" actId="20577"/>
          <ac:spMkLst>
            <pc:docMk/>
            <pc:sldMk cId="2585587830" sldId="6918"/>
            <ac:spMk id="19" creationId="{F9B3478E-2872-225E-C3A7-E09D5DE0F134}"/>
          </ac:spMkLst>
        </pc:spChg>
        <pc:spChg chg="add mod">
          <ac:chgData name="Pranjal Singhal" userId="S::pranjal_singhal@isb.edu::5acd22d9-8cb6-4cde-9a3d-d8584b7718f0" providerId="AD" clId="Web-{92B77526-9EBA-1ED6-A4CD-CD55E9E21714}" dt="2023-05-02T09:10:48.220" v="496" actId="20577"/>
          <ac:spMkLst>
            <pc:docMk/>
            <pc:sldMk cId="2585587830" sldId="6918"/>
            <ac:spMk id="20" creationId="{B5688692-5BEC-7254-2DA9-2C1E65D4CC87}"/>
          </ac:spMkLst>
        </pc:spChg>
        <pc:spChg chg="add">
          <ac:chgData name="Pranjal Singhal" userId="S::pranjal_singhal@isb.edu::5acd22d9-8cb6-4cde-9a3d-d8584b7718f0" providerId="AD" clId="Web-{92B77526-9EBA-1ED6-A4CD-CD55E9E21714}" dt="2023-05-02T07:45:23.612" v="178"/>
          <ac:spMkLst>
            <pc:docMk/>
            <pc:sldMk cId="2585587830" sldId="6918"/>
            <ac:spMk id="22" creationId="{BBFCB50E-641B-5DE6-FCFE-C2FA342E6348}"/>
          </ac:spMkLst>
        </pc:spChg>
        <pc:spChg chg="add">
          <ac:chgData name="Pranjal Singhal" userId="S::pranjal_singhal@isb.edu::5acd22d9-8cb6-4cde-9a3d-d8584b7718f0" providerId="AD" clId="Web-{92B77526-9EBA-1ED6-A4CD-CD55E9E21714}" dt="2023-05-02T07:45:23.612" v="178"/>
          <ac:spMkLst>
            <pc:docMk/>
            <pc:sldMk cId="2585587830" sldId="6918"/>
            <ac:spMk id="23" creationId="{B934B3BA-B6EB-FEFF-58B2-F81F1CFDDF6B}"/>
          </ac:spMkLst>
        </pc:spChg>
        <pc:spChg chg="add">
          <ac:chgData name="Pranjal Singhal" userId="S::pranjal_singhal@isb.edu::5acd22d9-8cb6-4cde-9a3d-d8584b7718f0" providerId="AD" clId="Web-{92B77526-9EBA-1ED6-A4CD-CD55E9E21714}" dt="2023-05-02T07:53:18.481" v="234"/>
          <ac:spMkLst>
            <pc:docMk/>
            <pc:sldMk cId="2585587830" sldId="6918"/>
            <ac:spMk id="30" creationId="{FDFB0F7D-34B9-FF89-65EE-CD74A18C78B2}"/>
          </ac:spMkLst>
        </pc:spChg>
        <pc:spChg chg="add">
          <ac:chgData name="Pranjal Singhal" userId="S::pranjal_singhal@isb.edu::5acd22d9-8cb6-4cde-9a3d-d8584b7718f0" providerId="AD" clId="Web-{92B77526-9EBA-1ED6-A4CD-CD55E9E21714}" dt="2023-05-02T07:53:18.481" v="234"/>
          <ac:spMkLst>
            <pc:docMk/>
            <pc:sldMk cId="2585587830" sldId="6918"/>
            <ac:spMk id="31" creationId="{B0DC7862-D552-F4A5-7BE5-DC28AA20E3B1}"/>
          </ac:spMkLst>
        </pc:spChg>
        <pc:spChg chg="mod">
          <ac:chgData name="Pranjal Singhal" userId="S::pranjal_singhal@isb.edu::5acd22d9-8cb6-4cde-9a3d-d8584b7718f0" providerId="AD" clId="Web-{92B77526-9EBA-1ED6-A4CD-CD55E9E21714}" dt="2023-05-02T09:01:58.339" v="378" actId="20577"/>
          <ac:spMkLst>
            <pc:docMk/>
            <pc:sldMk cId="2585587830" sldId="6918"/>
            <ac:spMk id="34" creationId="{7CACE52E-C09C-27D9-23D7-150194A1CC5C}"/>
          </ac:spMkLst>
        </pc:spChg>
        <pc:spChg chg="add mod">
          <ac:chgData name="Pranjal Singhal" userId="S::pranjal_singhal@isb.edu::5acd22d9-8cb6-4cde-9a3d-d8584b7718f0" providerId="AD" clId="Web-{92B77526-9EBA-1ED6-A4CD-CD55E9E21714}" dt="2023-05-02T09:01:44.995" v="370" actId="20577"/>
          <ac:spMkLst>
            <pc:docMk/>
            <pc:sldMk cId="2585587830" sldId="6918"/>
            <ac:spMk id="38" creationId="{D2D24726-765E-A8A8-9D00-3A881E2E9A27}"/>
          </ac:spMkLst>
        </pc:spChg>
        <pc:grpChg chg="mod">
          <ac:chgData name="Pranjal Singhal" userId="S::pranjal_singhal@isb.edu::5acd22d9-8cb6-4cde-9a3d-d8584b7718f0" providerId="AD" clId="Web-{92B77526-9EBA-1ED6-A4CD-CD55E9E21714}" dt="2023-05-02T07:50:20.587" v="213" actId="14100"/>
          <ac:grpSpMkLst>
            <pc:docMk/>
            <pc:sldMk cId="2585587830" sldId="6918"/>
            <ac:grpSpMk id="2" creationId="{6BA531C8-A4C9-DFC5-6CCC-9BF214EA9F78}"/>
          </ac:grpSpMkLst>
        </pc:grpChg>
        <pc:grpChg chg="mod">
          <ac:chgData name="Pranjal Singhal" userId="S::pranjal_singhal@isb.edu::5acd22d9-8cb6-4cde-9a3d-d8584b7718f0" providerId="AD" clId="Web-{92B77526-9EBA-1ED6-A4CD-CD55E9E21714}" dt="2023-05-02T07:51:47.417" v="225" actId="14100"/>
          <ac:grpSpMkLst>
            <pc:docMk/>
            <pc:sldMk cId="2585587830" sldId="6918"/>
            <ac:grpSpMk id="8" creationId="{5B35FDB8-2103-4079-6E44-B0FD8122D494}"/>
          </ac:grpSpMkLst>
        </pc:grpChg>
        <pc:grpChg chg="mod">
          <ac:chgData name="Pranjal Singhal" userId="S::pranjal_singhal@isb.edu::5acd22d9-8cb6-4cde-9a3d-d8584b7718f0" providerId="AD" clId="Web-{92B77526-9EBA-1ED6-A4CD-CD55E9E21714}" dt="2023-05-02T07:52:41.590" v="231" actId="14100"/>
          <ac:grpSpMkLst>
            <pc:docMk/>
            <pc:sldMk cId="2585587830" sldId="6918"/>
            <ac:grpSpMk id="12" creationId="{BF02FC5A-A2AA-9D6A-4709-5332C4106BBC}"/>
          </ac:grpSpMkLst>
        </pc:grpChg>
        <pc:grpChg chg="add del mod">
          <ac:chgData name="Pranjal Singhal" userId="S::pranjal_singhal@isb.edu::5acd22d9-8cb6-4cde-9a3d-d8584b7718f0" providerId="AD" clId="Web-{92B77526-9EBA-1ED6-A4CD-CD55E9E21714}" dt="2023-05-02T07:46:30.285" v="187"/>
          <ac:grpSpMkLst>
            <pc:docMk/>
            <pc:sldMk cId="2585587830" sldId="6918"/>
            <ac:grpSpMk id="16" creationId="{EEAA368D-2F0A-B98A-B844-35772BE63B20}"/>
          </ac:grpSpMkLst>
        </pc:grpChg>
        <pc:grpChg chg="add del mod">
          <ac:chgData name="Pranjal Singhal" userId="S::pranjal_singhal@isb.edu::5acd22d9-8cb6-4cde-9a3d-d8584b7718f0" providerId="AD" clId="Web-{92B77526-9EBA-1ED6-A4CD-CD55E9E21714}" dt="2023-05-02T07:45:44.487" v="183"/>
          <ac:grpSpMkLst>
            <pc:docMk/>
            <pc:sldMk cId="2585587830" sldId="6918"/>
            <ac:grpSpMk id="17" creationId="{2947F278-2AA3-E57E-CC2E-6CE2892AE2E9}"/>
          </ac:grpSpMkLst>
        </pc:grpChg>
        <pc:grpChg chg="del">
          <ac:chgData name="Pranjal Singhal" userId="S::pranjal_singhal@isb.edu::5acd22d9-8cb6-4cde-9a3d-d8584b7718f0" providerId="AD" clId="Web-{92B77526-9EBA-1ED6-A4CD-CD55E9E21714}" dt="2023-05-02T07:47:13.755" v="192"/>
          <ac:grpSpMkLst>
            <pc:docMk/>
            <pc:sldMk cId="2585587830" sldId="6918"/>
            <ac:grpSpMk id="24" creationId="{2947F278-2AA3-E57E-CC2E-6CE2892AE2E9}"/>
          </ac:grpSpMkLst>
        </pc:grpChg>
        <pc:grpChg chg="add del mod">
          <ac:chgData name="Pranjal Singhal" userId="S::pranjal_singhal@isb.edu::5acd22d9-8cb6-4cde-9a3d-d8584b7718f0" providerId="AD" clId="Web-{92B77526-9EBA-1ED6-A4CD-CD55E9E21714}" dt="2023-05-02T07:56:28.172" v="255"/>
          <ac:grpSpMkLst>
            <pc:docMk/>
            <pc:sldMk cId="2585587830" sldId="6918"/>
            <ac:grpSpMk id="28" creationId="{FE4AE589-CB93-3285-742E-5D2BC32E97B8}"/>
          </ac:grpSpMkLst>
        </pc:grpChg>
        <pc:grpChg chg="add mod">
          <ac:chgData name="Pranjal Singhal" userId="S::pranjal_singhal@isb.edu::5acd22d9-8cb6-4cde-9a3d-d8584b7718f0" providerId="AD" clId="Web-{92B77526-9EBA-1ED6-A4CD-CD55E9E21714}" dt="2023-05-02T09:00:50.650" v="358" actId="1076"/>
          <ac:grpSpMkLst>
            <pc:docMk/>
            <pc:sldMk cId="2585587830" sldId="6918"/>
            <ac:grpSpMk id="35" creationId="{3B5AAB05-1145-D5B3-C2ED-B49DFC9C5080}"/>
          </ac:grpSpMkLst>
        </pc:grpChg>
        <pc:picChg chg="mod">
          <ac:chgData name="Pranjal Singhal" userId="S::pranjal_singhal@isb.edu::5acd22d9-8cb6-4cde-9a3d-d8584b7718f0" providerId="AD" clId="Web-{92B77526-9EBA-1ED6-A4CD-CD55E9E21714}" dt="2023-05-02T07:50:42.931" v="218" actId="1076"/>
          <ac:picMkLst>
            <pc:docMk/>
            <pc:sldMk cId="2585587830" sldId="6918"/>
            <ac:picMk id="5" creationId="{E74B8C05-3B99-8108-A3D0-4F9853629937}"/>
          </ac:picMkLst>
        </pc:picChg>
        <pc:picChg chg="mod">
          <ac:chgData name="Pranjal Singhal" userId="S::pranjal_singhal@isb.edu::5acd22d9-8cb6-4cde-9a3d-d8584b7718f0" providerId="AD" clId="Web-{92B77526-9EBA-1ED6-A4CD-CD55E9E21714}" dt="2023-05-02T07:51:54.557" v="226" actId="1076"/>
          <ac:picMkLst>
            <pc:docMk/>
            <pc:sldMk cId="2585587830" sldId="6918"/>
            <ac:picMk id="9" creationId="{5647654A-9B8A-DE4E-143C-EF3FCB9870C8}"/>
          </ac:picMkLst>
        </pc:picChg>
        <pc:picChg chg="mod">
          <ac:chgData name="Pranjal Singhal" userId="S::pranjal_singhal@isb.edu::5acd22d9-8cb6-4cde-9a3d-d8584b7718f0" providerId="AD" clId="Web-{92B77526-9EBA-1ED6-A4CD-CD55E9E21714}" dt="2023-05-02T07:50:39.821" v="217" actId="1076"/>
          <ac:picMkLst>
            <pc:docMk/>
            <pc:sldMk cId="2585587830" sldId="6918"/>
            <ac:picMk id="13" creationId="{E1117E96-676C-5752-F5B4-068A97BF8CC9}"/>
          </ac:picMkLst>
        </pc:picChg>
        <pc:picChg chg="add mod">
          <ac:chgData name="Pranjal Singhal" userId="S::pranjal_singhal@isb.edu::5acd22d9-8cb6-4cde-9a3d-d8584b7718f0" providerId="AD" clId="Web-{92B77526-9EBA-1ED6-A4CD-CD55E9E21714}" dt="2023-05-02T09:07:16.639" v="423"/>
          <ac:picMkLst>
            <pc:docMk/>
            <pc:sldMk cId="2585587830" sldId="6918"/>
            <ac:picMk id="18" creationId="{5F21814C-FF7F-98F3-7D10-69A4251021DA}"/>
          </ac:picMkLst>
        </pc:picChg>
        <pc:picChg chg="add del">
          <ac:chgData name="Pranjal Singhal" userId="S::pranjal_singhal@isb.edu::5acd22d9-8cb6-4cde-9a3d-d8584b7718f0" providerId="AD" clId="Web-{92B77526-9EBA-1ED6-A4CD-CD55E9E21714}" dt="2023-05-02T07:45:46.847" v="184"/>
          <ac:picMkLst>
            <pc:docMk/>
            <pc:sldMk cId="2585587830" sldId="6918"/>
            <ac:picMk id="20" creationId="{9ABB7F8D-F03E-2B2A-E2D7-D521A77EC723}"/>
          </ac:picMkLst>
        </pc:picChg>
        <pc:picChg chg="mod">
          <ac:chgData name="Pranjal Singhal" userId="S::pranjal_singhal@isb.edu::5acd22d9-8cb6-4cde-9a3d-d8584b7718f0" providerId="AD" clId="Web-{92B77526-9EBA-1ED6-A4CD-CD55E9E21714}" dt="2023-05-02T07:50:36.696" v="216" actId="1076"/>
          <ac:picMkLst>
            <pc:docMk/>
            <pc:sldMk cId="2585587830" sldId="6918"/>
            <ac:picMk id="21" creationId="{B7577CBD-E350-B258-3A30-2817C93DD129}"/>
          </ac:picMkLst>
        </pc:picChg>
        <pc:picChg chg="del">
          <ac:chgData name="Pranjal Singhal" userId="S::pranjal_singhal@isb.edu::5acd22d9-8cb6-4cde-9a3d-d8584b7718f0" providerId="AD" clId="Web-{92B77526-9EBA-1ED6-A4CD-CD55E9E21714}" dt="2023-05-02T07:47:15.817" v="193"/>
          <ac:picMkLst>
            <pc:docMk/>
            <pc:sldMk cId="2585587830" sldId="6918"/>
            <ac:picMk id="25" creationId="{9ABB7F8D-F03E-2B2A-E2D7-D521A77EC723}"/>
          </ac:picMkLst>
        </pc:picChg>
        <pc:picChg chg="add del">
          <ac:chgData name="Pranjal Singhal" userId="S::pranjal_singhal@isb.edu::5acd22d9-8cb6-4cde-9a3d-d8584b7718f0" providerId="AD" clId="Web-{92B77526-9EBA-1ED6-A4CD-CD55E9E21714}" dt="2023-05-02T07:54:06.435" v="243"/>
          <ac:picMkLst>
            <pc:docMk/>
            <pc:sldMk cId="2585587830" sldId="6918"/>
            <ac:picMk id="29" creationId="{047840C5-C295-F84D-CB2F-E951EA152959}"/>
          </ac:picMkLst>
        </pc:picChg>
        <pc:picChg chg="add mod">
          <ac:chgData name="Pranjal Singhal" userId="S::pranjal_singhal@isb.edu::5acd22d9-8cb6-4cde-9a3d-d8584b7718f0" providerId="AD" clId="Web-{92B77526-9EBA-1ED6-A4CD-CD55E9E21714}" dt="2023-05-02T09:01:09.432" v="361" actId="1076"/>
          <ac:picMkLst>
            <pc:docMk/>
            <pc:sldMk cId="2585587830" sldId="6918"/>
            <ac:picMk id="37" creationId="{75486D0D-B870-1308-E956-E8E65029F716}"/>
          </ac:picMkLst>
        </pc:picChg>
      </pc:sldChg>
      <pc:sldChg chg="addSp delSp modSp add replId delAnim">
        <pc:chgData name="Pranjal Singhal" userId="S::pranjal_singhal@isb.edu::5acd22d9-8cb6-4cde-9a3d-d8584b7718f0" providerId="AD" clId="Web-{92B77526-9EBA-1ED6-A4CD-CD55E9E21714}" dt="2023-05-02T09:43:32.040" v="712" actId="1076"/>
        <pc:sldMkLst>
          <pc:docMk/>
          <pc:sldMk cId="527859089" sldId="6919"/>
        </pc:sldMkLst>
        <pc:spChg chg="del">
          <ac:chgData name="Pranjal Singhal" userId="S::pranjal_singhal@isb.edu::5acd22d9-8cb6-4cde-9a3d-d8584b7718f0" providerId="AD" clId="Web-{92B77526-9EBA-1ED6-A4CD-CD55E9E21714}" dt="2023-05-02T09:38:07.380" v="681"/>
          <ac:spMkLst>
            <pc:docMk/>
            <pc:sldMk cId="527859089" sldId="6919"/>
            <ac:spMk id="7" creationId="{FC531926-C277-4205-AB62-B6F98ECBE897}"/>
          </ac:spMkLst>
        </pc:spChg>
        <pc:spChg chg="del topLvl">
          <ac:chgData name="Pranjal Singhal" userId="S::pranjal_singhal@isb.edu::5acd22d9-8cb6-4cde-9a3d-d8584b7718f0" providerId="AD" clId="Web-{92B77526-9EBA-1ED6-A4CD-CD55E9E21714}" dt="2023-05-02T09:38:09.880" v="683"/>
          <ac:spMkLst>
            <pc:docMk/>
            <pc:sldMk cId="527859089" sldId="6919"/>
            <ac:spMk id="10" creationId="{044AE8E4-51E0-40BE-9697-3FE88329AF22}"/>
          </ac:spMkLst>
        </pc:spChg>
        <pc:spChg chg="del mod topLvl">
          <ac:chgData name="Pranjal Singhal" userId="S::pranjal_singhal@isb.edu::5acd22d9-8cb6-4cde-9a3d-d8584b7718f0" providerId="AD" clId="Web-{92B77526-9EBA-1ED6-A4CD-CD55E9E21714}" dt="2023-05-02T09:38:12.599" v="684"/>
          <ac:spMkLst>
            <pc:docMk/>
            <pc:sldMk cId="527859089" sldId="6919"/>
            <ac:spMk id="11" creationId="{330DA2F2-149A-4ADE-B02E-536E82B1D23D}"/>
          </ac:spMkLst>
        </pc:spChg>
        <pc:grpChg chg="del">
          <ac:chgData name="Pranjal Singhal" userId="S::pranjal_singhal@isb.edu::5acd22d9-8cb6-4cde-9a3d-d8584b7718f0" providerId="AD" clId="Web-{92B77526-9EBA-1ED6-A4CD-CD55E9E21714}" dt="2023-05-02T09:38:09.880" v="683"/>
          <ac:grpSpMkLst>
            <pc:docMk/>
            <pc:sldMk cId="527859089" sldId="6919"/>
            <ac:grpSpMk id="9" creationId="{39CB2935-DF8C-406E-A28E-58DA20D6703F}"/>
          </ac:grpSpMkLst>
        </pc:grpChg>
        <pc:graphicFrameChg chg="del">
          <ac:chgData name="Pranjal Singhal" userId="S::pranjal_singhal@isb.edu::5acd22d9-8cb6-4cde-9a3d-d8584b7718f0" providerId="AD" clId="Web-{92B77526-9EBA-1ED6-A4CD-CD55E9E21714}" dt="2023-05-02T09:38:04.614" v="680"/>
          <ac:graphicFrameMkLst>
            <pc:docMk/>
            <pc:sldMk cId="527859089" sldId="6919"/>
            <ac:graphicFrameMk id="5" creationId="{75CE9688-E8E5-4DD9-BFFB-4038611F66AB}"/>
          </ac:graphicFrameMkLst>
        </pc:graphicFrameChg>
        <pc:picChg chg="add mod">
          <ac:chgData name="Pranjal Singhal" userId="S::pranjal_singhal@isb.edu::5acd22d9-8cb6-4cde-9a3d-d8584b7718f0" providerId="AD" clId="Web-{92B77526-9EBA-1ED6-A4CD-CD55E9E21714}" dt="2023-05-02T09:39:17.849" v="688" actId="1076"/>
          <ac:picMkLst>
            <pc:docMk/>
            <pc:sldMk cId="527859089" sldId="6919"/>
            <ac:picMk id="23" creationId="{54717D1F-64A8-7C65-E5BB-838F33B05A0C}"/>
          </ac:picMkLst>
        </pc:picChg>
        <pc:picChg chg="add mod">
          <ac:chgData name="Pranjal Singhal" userId="S::pranjal_singhal@isb.edu::5acd22d9-8cb6-4cde-9a3d-d8584b7718f0" providerId="AD" clId="Web-{92B77526-9EBA-1ED6-A4CD-CD55E9E21714}" dt="2023-05-02T09:42:28.320" v="705" actId="1076"/>
          <ac:picMkLst>
            <pc:docMk/>
            <pc:sldMk cId="527859089" sldId="6919"/>
            <ac:picMk id="24" creationId="{AA24EA08-1A50-38A6-4E09-9161F056C1F1}"/>
          </ac:picMkLst>
        </pc:picChg>
        <pc:picChg chg="add mod">
          <ac:chgData name="Pranjal Singhal" userId="S::pranjal_singhal@isb.edu::5acd22d9-8cb6-4cde-9a3d-d8584b7718f0" providerId="AD" clId="Web-{92B77526-9EBA-1ED6-A4CD-CD55E9E21714}" dt="2023-05-02T09:42:29.524" v="706" actId="1076"/>
          <ac:picMkLst>
            <pc:docMk/>
            <pc:sldMk cId="527859089" sldId="6919"/>
            <ac:picMk id="25" creationId="{E7AD0DE0-D7BF-24E1-EDAD-66D9CB774209}"/>
          </ac:picMkLst>
        </pc:picChg>
        <pc:picChg chg="add mod">
          <ac:chgData name="Pranjal Singhal" userId="S::pranjal_singhal@isb.edu::5acd22d9-8cb6-4cde-9a3d-d8584b7718f0" providerId="AD" clId="Web-{92B77526-9EBA-1ED6-A4CD-CD55E9E21714}" dt="2023-05-02T09:41:08.538" v="697" actId="1076"/>
          <ac:picMkLst>
            <pc:docMk/>
            <pc:sldMk cId="527859089" sldId="6919"/>
            <ac:picMk id="26" creationId="{02A4A38A-BD79-CBF2-50C4-B19FD43116AC}"/>
          </ac:picMkLst>
        </pc:picChg>
        <pc:picChg chg="add mod">
          <ac:chgData name="Pranjal Singhal" userId="S::pranjal_singhal@isb.edu::5acd22d9-8cb6-4cde-9a3d-d8584b7718f0" providerId="AD" clId="Web-{92B77526-9EBA-1ED6-A4CD-CD55E9E21714}" dt="2023-05-02T09:42:25.961" v="704" actId="1076"/>
          <ac:picMkLst>
            <pc:docMk/>
            <pc:sldMk cId="527859089" sldId="6919"/>
            <ac:picMk id="27" creationId="{D7470F25-6BCD-3024-BEA5-C54DD03A39F6}"/>
          </ac:picMkLst>
        </pc:picChg>
        <pc:picChg chg="add mod">
          <ac:chgData name="Pranjal Singhal" userId="S::pranjal_singhal@isb.edu::5acd22d9-8cb6-4cde-9a3d-d8584b7718f0" providerId="AD" clId="Web-{92B77526-9EBA-1ED6-A4CD-CD55E9E21714}" dt="2023-05-02T09:42:21.352" v="701" actId="1076"/>
          <ac:picMkLst>
            <pc:docMk/>
            <pc:sldMk cId="527859089" sldId="6919"/>
            <ac:picMk id="28" creationId="{77D57973-CB3F-9233-B595-1FFD74034036}"/>
          </ac:picMkLst>
        </pc:picChg>
        <pc:picChg chg="add mod">
          <ac:chgData name="Pranjal Singhal" userId="S::pranjal_singhal@isb.edu::5acd22d9-8cb6-4cde-9a3d-d8584b7718f0" providerId="AD" clId="Web-{92B77526-9EBA-1ED6-A4CD-CD55E9E21714}" dt="2023-05-02T09:42:55.555" v="708" actId="1076"/>
          <ac:picMkLst>
            <pc:docMk/>
            <pc:sldMk cId="527859089" sldId="6919"/>
            <ac:picMk id="29" creationId="{3F50578D-7272-2CB7-89B2-AFB1D05D49B3}"/>
          </ac:picMkLst>
        </pc:picChg>
        <pc:picChg chg="add mod">
          <ac:chgData name="Pranjal Singhal" userId="S::pranjal_singhal@isb.edu::5acd22d9-8cb6-4cde-9a3d-d8584b7718f0" providerId="AD" clId="Web-{92B77526-9EBA-1ED6-A4CD-CD55E9E21714}" dt="2023-05-02T09:43:12.337" v="710" actId="1076"/>
          <ac:picMkLst>
            <pc:docMk/>
            <pc:sldMk cId="527859089" sldId="6919"/>
            <ac:picMk id="30" creationId="{6A05094D-A06F-BB88-4914-F06A7256722C}"/>
          </ac:picMkLst>
        </pc:picChg>
        <pc:picChg chg="add mod">
          <ac:chgData name="Pranjal Singhal" userId="S::pranjal_singhal@isb.edu::5acd22d9-8cb6-4cde-9a3d-d8584b7718f0" providerId="AD" clId="Web-{92B77526-9EBA-1ED6-A4CD-CD55E9E21714}" dt="2023-05-02T09:43:32.040" v="712" actId="1076"/>
          <ac:picMkLst>
            <pc:docMk/>
            <pc:sldMk cId="527859089" sldId="6919"/>
            <ac:picMk id="31" creationId="{04CF3691-8DB0-4154-25D7-424EBA6E74B6}"/>
          </ac:picMkLst>
        </pc:picChg>
      </pc:sldChg>
      <pc:sldChg chg="add del replId">
        <pc:chgData name="Pranjal Singhal" userId="S::pranjal_singhal@isb.edu::5acd22d9-8cb6-4cde-9a3d-d8584b7718f0" providerId="AD" clId="Web-{92B77526-9EBA-1ED6-A4CD-CD55E9E21714}" dt="2023-05-02T09:52:28.734" v="811"/>
        <pc:sldMkLst>
          <pc:docMk/>
          <pc:sldMk cId="206490505" sldId="6920"/>
        </pc:sldMkLst>
      </pc:sldChg>
      <pc:sldChg chg="add del replId">
        <pc:chgData name="Pranjal Singhal" userId="S::pranjal_singhal@isb.edu::5acd22d9-8cb6-4cde-9a3d-d8584b7718f0" providerId="AD" clId="Web-{92B77526-9EBA-1ED6-A4CD-CD55E9E21714}" dt="2023-05-02T09:38:43.458" v="686"/>
        <pc:sldMkLst>
          <pc:docMk/>
          <pc:sldMk cId="3784609889" sldId="6920"/>
        </pc:sldMkLst>
      </pc:sldChg>
    </pc:docChg>
  </pc:docChgLst>
  <pc:docChgLst>
    <pc:chgData name="Pranjal Singhal" userId="S::pranjal_singhal@isb.edu::5acd22d9-8cb6-4cde-9a3d-d8584b7718f0" providerId="AD" clId="Web-{123B06B1-8954-A0AC-F41C-954088F1D575}"/>
    <pc:docChg chg="modSld">
      <pc:chgData name="Pranjal Singhal" userId="S::pranjal_singhal@isb.edu::5acd22d9-8cb6-4cde-9a3d-d8584b7718f0" providerId="AD" clId="Web-{123B06B1-8954-A0AC-F41C-954088F1D575}" dt="2023-05-03T06:55:29.287" v="13" actId="20577"/>
      <pc:docMkLst>
        <pc:docMk/>
      </pc:docMkLst>
      <pc:sldChg chg="modSp">
        <pc:chgData name="Pranjal Singhal" userId="S::pranjal_singhal@isb.edu::5acd22d9-8cb6-4cde-9a3d-d8584b7718f0" providerId="AD" clId="Web-{123B06B1-8954-A0AC-F41C-954088F1D575}" dt="2023-05-03T06:55:29.287" v="13" actId="20577"/>
        <pc:sldMkLst>
          <pc:docMk/>
          <pc:sldMk cId="1219871316" sldId="6915"/>
        </pc:sldMkLst>
        <pc:spChg chg="mod">
          <ac:chgData name="Pranjal Singhal" userId="S::pranjal_singhal@isb.edu::5acd22d9-8cb6-4cde-9a3d-d8584b7718f0" providerId="AD" clId="Web-{123B06B1-8954-A0AC-F41C-954088F1D575}" dt="2023-05-03T06:55:29.287" v="13" actId="20577"/>
          <ac:spMkLst>
            <pc:docMk/>
            <pc:sldMk cId="1219871316" sldId="6915"/>
            <ac:spMk id="4" creationId="{1F392ECB-582E-C9E0-FC12-85455F98CCC0}"/>
          </ac:spMkLst>
        </pc:spChg>
      </pc:sldChg>
    </pc:docChg>
  </pc:docChgLst>
  <pc:docChgLst>
    <pc:chgData name="Pranjal Singhal" userId="S::pranjal_singhal@isb.edu::5acd22d9-8cb6-4cde-9a3d-d8584b7718f0" providerId="AD" clId="Web-{FA973E8E-B6D8-10F5-4585-FFDBA4EEB291}"/>
    <pc:docChg chg="modSld">
      <pc:chgData name="Pranjal Singhal" userId="S::pranjal_singhal@isb.edu::5acd22d9-8cb6-4cde-9a3d-d8584b7718f0" providerId="AD" clId="Web-{FA973E8E-B6D8-10F5-4585-FFDBA4EEB291}" dt="2023-05-03T07:12:35.398" v="2" actId="20577"/>
      <pc:docMkLst>
        <pc:docMk/>
      </pc:docMkLst>
      <pc:sldChg chg="modSp">
        <pc:chgData name="Pranjal Singhal" userId="S::pranjal_singhal@isb.edu::5acd22d9-8cb6-4cde-9a3d-d8584b7718f0" providerId="AD" clId="Web-{FA973E8E-B6D8-10F5-4585-FFDBA4EEB291}" dt="2023-05-03T07:12:35.398" v="2" actId="20577"/>
        <pc:sldMkLst>
          <pc:docMk/>
          <pc:sldMk cId="2631923837" sldId="1125"/>
        </pc:sldMkLst>
        <pc:graphicFrameChg chg="modGraphic">
          <ac:chgData name="Pranjal Singhal" userId="S::pranjal_singhal@isb.edu::5acd22d9-8cb6-4cde-9a3d-d8584b7718f0" providerId="AD" clId="Web-{FA973E8E-B6D8-10F5-4585-FFDBA4EEB291}" dt="2023-05-03T07:12:35.398" v="2" actId="20577"/>
          <ac:graphicFrameMkLst>
            <pc:docMk/>
            <pc:sldMk cId="2631923837" sldId="1125"/>
            <ac:graphicFrameMk id="99" creationId="{00E7D2B6-05E2-AB07-0344-9CB90B557801}"/>
          </ac:graphicFrameMkLst>
        </pc:graphicFrameChg>
      </pc:sldChg>
    </pc:docChg>
  </pc:docChgLst>
  <pc:docChgLst>
    <pc:chgData name="Ananya Reddy Duvvuri" userId="3542100e-1af5-4bd5-95c2-e42b3f2c7ca1" providerId="ADAL" clId="{BFABF0A8-2A99-49B5-AA4C-2EFF8A87F92A}"/>
    <pc:docChg chg="modSld">
      <pc:chgData name="Ananya Reddy Duvvuri" userId="3542100e-1af5-4bd5-95c2-e42b3f2c7ca1" providerId="ADAL" clId="{BFABF0A8-2A99-49B5-AA4C-2EFF8A87F92A}" dt="2022-10-01T08:48:05.533" v="12" actId="1076"/>
      <pc:docMkLst>
        <pc:docMk/>
      </pc:docMkLst>
      <pc:sldChg chg="modSp mod modAnim">
        <pc:chgData name="Ananya Reddy Duvvuri" userId="3542100e-1af5-4bd5-95c2-e42b3f2c7ca1" providerId="ADAL" clId="{BFABF0A8-2A99-49B5-AA4C-2EFF8A87F92A}" dt="2022-10-01T08:48:05.533" v="12" actId="1076"/>
        <pc:sldMkLst>
          <pc:docMk/>
          <pc:sldMk cId="3351982722" sldId="286"/>
        </pc:sldMkLst>
        <pc:picChg chg="mod">
          <ac:chgData name="Ananya Reddy Duvvuri" userId="3542100e-1af5-4bd5-95c2-e42b3f2c7ca1" providerId="ADAL" clId="{BFABF0A8-2A99-49B5-AA4C-2EFF8A87F92A}" dt="2022-10-01T08:48:05.533" v="12" actId="1076"/>
          <ac:picMkLst>
            <pc:docMk/>
            <pc:sldMk cId="3351982722" sldId="286"/>
            <ac:picMk id="7" creationId="{50A075DA-5BB4-067A-326A-DA2D52261311}"/>
          </ac:picMkLst>
        </pc:picChg>
        <pc:picChg chg="mod">
          <ac:chgData name="Ananya Reddy Duvvuri" userId="3542100e-1af5-4bd5-95c2-e42b3f2c7ca1" providerId="ADAL" clId="{BFABF0A8-2A99-49B5-AA4C-2EFF8A87F92A}" dt="2022-10-01T08:47:28.928" v="4" actId="1076"/>
          <ac:picMkLst>
            <pc:docMk/>
            <pc:sldMk cId="3351982722" sldId="286"/>
            <ac:picMk id="8" creationId="{670CB484-9732-4D18-B132-D6FBBB8501E5}"/>
          </ac:picMkLst>
        </pc:picChg>
        <pc:picChg chg="mod">
          <ac:chgData name="Ananya Reddy Duvvuri" userId="3542100e-1af5-4bd5-95c2-e42b3f2c7ca1" providerId="ADAL" clId="{BFABF0A8-2A99-49B5-AA4C-2EFF8A87F92A}" dt="2022-10-01T08:48:00.063" v="11" actId="1076"/>
          <ac:picMkLst>
            <pc:docMk/>
            <pc:sldMk cId="3351982722" sldId="286"/>
            <ac:picMk id="15" creationId="{EBCA4E84-300D-4023-8D49-31ACE4989DA3}"/>
          </ac:picMkLst>
        </pc:picChg>
      </pc:sldChg>
    </pc:docChg>
  </pc:docChgLst>
  <pc:docChgLst>
    <pc:chgData name="Pranjal Singhal" userId="S::pranjal_singhal@isb.edu::5acd22d9-8cb6-4cde-9a3d-d8584b7718f0" providerId="AD" clId="Web-{24993272-013B-0096-1BF1-74CB884502C1}"/>
    <pc:docChg chg="modSld">
      <pc:chgData name="Pranjal Singhal" userId="S::pranjal_singhal@isb.edu::5acd22d9-8cb6-4cde-9a3d-d8584b7718f0" providerId="AD" clId="Web-{24993272-013B-0096-1BF1-74CB884502C1}" dt="2023-05-02T07:26:41.253" v="182" actId="20577"/>
      <pc:docMkLst>
        <pc:docMk/>
      </pc:docMkLst>
      <pc:sldChg chg="modSp">
        <pc:chgData name="Pranjal Singhal" userId="S::pranjal_singhal@isb.edu::5acd22d9-8cb6-4cde-9a3d-d8584b7718f0" providerId="AD" clId="Web-{24993272-013B-0096-1BF1-74CB884502C1}" dt="2023-05-02T07:01:05.760" v="31" actId="20577"/>
        <pc:sldMkLst>
          <pc:docMk/>
          <pc:sldMk cId="3586822310" sldId="350"/>
        </pc:sldMkLst>
        <pc:spChg chg="mod">
          <ac:chgData name="Pranjal Singhal" userId="S::pranjal_singhal@isb.edu::5acd22d9-8cb6-4cde-9a3d-d8584b7718f0" providerId="AD" clId="Web-{24993272-013B-0096-1BF1-74CB884502C1}" dt="2023-05-02T07:01:05.760" v="31" actId="20577"/>
          <ac:spMkLst>
            <pc:docMk/>
            <pc:sldMk cId="3586822310" sldId="350"/>
            <ac:spMk id="2" creationId="{0AD7A8D9-3B4F-734A-9835-07CD3DD03619}"/>
          </ac:spMkLst>
        </pc:spChg>
      </pc:sldChg>
      <pc:sldChg chg="modSp">
        <pc:chgData name="Pranjal Singhal" userId="S::pranjal_singhal@isb.edu::5acd22d9-8cb6-4cde-9a3d-d8584b7718f0" providerId="AD" clId="Web-{24993272-013B-0096-1BF1-74CB884502C1}" dt="2023-05-02T06:59:52.525" v="28" actId="20577"/>
        <pc:sldMkLst>
          <pc:docMk/>
          <pc:sldMk cId="2042589139" sldId="359"/>
        </pc:sldMkLst>
        <pc:spChg chg="mod">
          <ac:chgData name="Pranjal Singhal" userId="S::pranjal_singhal@isb.edu::5acd22d9-8cb6-4cde-9a3d-d8584b7718f0" providerId="AD" clId="Web-{24993272-013B-0096-1BF1-74CB884502C1}" dt="2023-05-02T06:59:52.525" v="28" actId="20577"/>
          <ac:spMkLst>
            <pc:docMk/>
            <pc:sldMk cId="2042589139" sldId="359"/>
            <ac:spMk id="2" creationId="{EA8117CA-D1C3-6349-9750-391092620279}"/>
          </ac:spMkLst>
        </pc:spChg>
      </pc:sldChg>
      <pc:sldChg chg="modSp">
        <pc:chgData name="Pranjal Singhal" userId="S::pranjal_singhal@isb.edu::5acd22d9-8cb6-4cde-9a3d-d8584b7718f0" providerId="AD" clId="Web-{24993272-013B-0096-1BF1-74CB884502C1}" dt="2023-05-02T07:25:20.346" v="158" actId="20577"/>
        <pc:sldMkLst>
          <pc:docMk/>
          <pc:sldMk cId="2877699978" sldId="6900"/>
        </pc:sldMkLst>
        <pc:spChg chg="mod">
          <ac:chgData name="Pranjal Singhal" userId="S::pranjal_singhal@isb.edu::5acd22d9-8cb6-4cde-9a3d-d8584b7718f0" providerId="AD" clId="Web-{24993272-013B-0096-1BF1-74CB884502C1}" dt="2023-05-02T07:12:18.958" v="85" actId="20577"/>
          <ac:spMkLst>
            <pc:docMk/>
            <pc:sldMk cId="2877699978" sldId="6900"/>
            <ac:spMk id="31" creationId="{7DB05B57-6FBB-E349-CE58-7286A42E4B7B}"/>
          </ac:spMkLst>
        </pc:spChg>
        <pc:spChg chg="mod">
          <ac:chgData name="Pranjal Singhal" userId="S::pranjal_singhal@isb.edu::5acd22d9-8cb6-4cde-9a3d-d8584b7718f0" providerId="AD" clId="Web-{24993272-013B-0096-1BF1-74CB884502C1}" dt="2023-05-02T07:25:17.345" v="155" actId="20577"/>
          <ac:spMkLst>
            <pc:docMk/>
            <pc:sldMk cId="2877699978" sldId="6900"/>
            <ac:spMk id="34" creationId="{E13DACD7-6242-F433-992E-CB9248FBB6F7}"/>
          </ac:spMkLst>
        </pc:spChg>
        <pc:spChg chg="mod">
          <ac:chgData name="Pranjal Singhal" userId="S::pranjal_singhal@isb.edu::5acd22d9-8cb6-4cde-9a3d-d8584b7718f0" providerId="AD" clId="Web-{24993272-013B-0096-1BF1-74CB884502C1}" dt="2023-05-02T07:11:06.348" v="70" actId="20577"/>
          <ac:spMkLst>
            <pc:docMk/>
            <pc:sldMk cId="2877699978" sldId="6900"/>
            <ac:spMk id="42" creationId="{27D7C0DA-6955-5C46-7CFA-08DFADFD9D7E}"/>
          </ac:spMkLst>
        </pc:spChg>
        <pc:spChg chg="mod">
          <ac:chgData name="Pranjal Singhal" userId="S::pranjal_singhal@isb.edu::5acd22d9-8cb6-4cde-9a3d-d8584b7718f0" providerId="AD" clId="Web-{24993272-013B-0096-1BF1-74CB884502C1}" dt="2023-05-02T07:12:47.006" v="87" actId="14100"/>
          <ac:spMkLst>
            <pc:docMk/>
            <pc:sldMk cId="2877699978" sldId="6900"/>
            <ac:spMk id="46" creationId="{7B503ABD-E1EB-9C03-538A-46CBD918A21D}"/>
          </ac:spMkLst>
        </pc:spChg>
        <pc:spChg chg="mod">
          <ac:chgData name="Pranjal Singhal" userId="S::pranjal_singhal@isb.edu::5acd22d9-8cb6-4cde-9a3d-d8584b7718f0" providerId="AD" clId="Web-{24993272-013B-0096-1BF1-74CB884502C1}" dt="2023-05-02T07:25:20.346" v="158" actId="20577"/>
          <ac:spMkLst>
            <pc:docMk/>
            <pc:sldMk cId="2877699978" sldId="6900"/>
            <ac:spMk id="49" creationId="{B745F3B2-1C8B-2687-2903-C4B4D7F69DC3}"/>
          </ac:spMkLst>
        </pc:spChg>
        <pc:grpChg chg="mod">
          <ac:chgData name="Pranjal Singhal" userId="S::pranjal_singhal@isb.edu::5acd22d9-8cb6-4cde-9a3d-d8584b7718f0" providerId="AD" clId="Web-{24993272-013B-0096-1BF1-74CB884502C1}" dt="2023-05-02T07:15:54.899" v="89" actId="14100"/>
          <ac:grpSpMkLst>
            <pc:docMk/>
            <pc:sldMk cId="2877699978" sldId="6900"/>
            <ac:grpSpMk id="32" creationId="{ED3C8E72-BEF9-E7AD-590B-AA3570A50130}"/>
          </ac:grpSpMkLst>
        </pc:grpChg>
        <pc:grpChg chg="mod">
          <ac:chgData name="Pranjal Singhal" userId="S::pranjal_singhal@isb.edu::5acd22d9-8cb6-4cde-9a3d-d8584b7718f0" providerId="AD" clId="Web-{24993272-013B-0096-1BF1-74CB884502C1}" dt="2023-05-02T07:12:35.662" v="86" actId="14100"/>
          <ac:grpSpMkLst>
            <pc:docMk/>
            <pc:sldMk cId="2877699978" sldId="6900"/>
            <ac:grpSpMk id="36" creationId="{68CFC455-F6BE-ADB5-DB8D-A3F42435B7FF}"/>
          </ac:grpSpMkLst>
        </pc:grpChg>
        <pc:picChg chg="mod">
          <ac:chgData name="Pranjal Singhal" userId="S::pranjal_singhal@isb.edu::5acd22d9-8cb6-4cde-9a3d-d8584b7718f0" providerId="AD" clId="Web-{24993272-013B-0096-1BF1-74CB884502C1}" dt="2023-05-02T07:23:34.047" v="133"/>
          <ac:picMkLst>
            <pc:docMk/>
            <pc:sldMk cId="2877699978" sldId="6900"/>
            <ac:picMk id="35" creationId="{A7C05855-942F-1BA0-905B-9177AFC3864A}"/>
          </ac:picMkLst>
        </pc:picChg>
        <pc:picChg chg="mod">
          <ac:chgData name="Pranjal Singhal" userId="S::pranjal_singhal@isb.edu::5acd22d9-8cb6-4cde-9a3d-d8584b7718f0" providerId="AD" clId="Web-{24993272-013B-0096-1BF1-74CB884502C1}" dt="2023-05-02T07:23:31.250" v="132"/>
          <ac:picMkLst>
            <pc:docMk/>
            <pc:sldMk cId="2877699978" sldId="6900"/>
            <ac:picMk id="39" creationId="{A151A607-BDF6-DF4E-321A-9AE76C93B225}"/>
          </ac:picMkLst>
        </pc:picChg>
        <pc:picChg chg="mod">
          <ac:chgData name="Pranjal Singhal" userId="S::pranjal_singhal@isb.edu::5acd22d9-8cb6-4cde-9a3d-d8584b7718f0" providerId="AD" clId="Web-{24993272-013B-0096-1BF1-74CB884502C1}" dt="2023-05-02T07:24:04.001" v="140" actId="1076"/>
          <ac:picMkLst>
            <pc:docMk/>
            <pc:sldMk cId="2877699978" sldId="6900"/>
            <ac:picMk id="43" creationId="{4DFB3710-DF21-03A7-762E-226E6F99FAEB}"/>
          </ac:picMkLst>
        </pc:picChg>
        <pc:picChg chg="mod">
          <ac:chgData name="Pranjal Singhal" userId="S::pranjal_singhal@isb.edu::5acd22d9-8cb6-4cde-9a3d-d8584b7718f0" providerId="AD" clId="Web-{24993272-013B-0096-1BF1-74CB884502C1}" dt="2023-05-02T07:23:43.407" v="136" actId="14100"/>
          <ac:picMkLst>
            <pc:docMk/>
            <pc:sldMk cId="2877699978" sldId="6900"/>
            <ac:picMk id="50" creationId="{217C74FA-40BA-404E-F87C-081188F956A7}"/>
          </ac:picMkLst>
        </pc:picChg>
        <pc:picChg chg="mod">
          <ac:chgData name="Pranjal Singhal" userId="S::pranjal_singhal@isb.edu::5acd22d9-8cb6-4cde-9a3d-d8584b7718f0" providerId="AD" clId="Web-{24993272-013B-0096-1BF1-74CB884502C1}" dt="2023-05-02T07:23:38.438" v="135"/>
          <ac:picMkLst>
            <pc:docMk/>
            <pc:sldMk cId="2877699978" sldId="6900"/>
            <ac:picMk id="51" creationId="{09292167-6865-1D18-AA14-3900EF77A4B7}"/>
          </ac:picMkLst>
        </pc:picChg>
        <pc:picChg chg="mod">
          <ac:chgData name="Pranjal Singhal" userId="S::pranjal_singhal@isb.edu::5acd22d9-8cb6-4cde-9a3d-d8584b7718f0" providerId="AD" clId="Web-{24993272-013B-0096-1BF1-74CB884502C1}" dt="2023-05-02T07:23:52.516" v="138" actId="1076"/>
          <ac:picMkLst>
            <pc:docMk/>
            <pc:sldMk cId="2877699978" sldId="6900"/>
            <ac:picMk id="52" creationId="{F02A016B-8E25-2AF8-4031-5CAF1E55F272}"/>
          </ac:picMkLst>
        </pc:picChg>
      </pc:sldChg>
      <pc:sldChg chg="addSp delSp modSp">
        <pc:chgData name="Pranjal Singhal" userId="S::pranjal_singhal@isb.edu::5acd22d9-8cb6-4cde-9a3d-d8584b7718f0" providerId="AD" clId="Web-{24993272-013B-0096-1BF1-74CB884502C1}" dt="2023-05-02T07:26:41.253" v="182" actId="20577"/>
        <pc:sldMkLst>
          <pc:docMk/>
          <pc:sldMk cId="1931038461" sldId="6901"/>
        </pc:sldMkLst>
        <pc:spChg chg="mod">
          <ac:chgData name="Pranjal Singhal" userId="S::pranjal_singhal@isb.edu::5acd22d9-8cb6-4cde-9a3d-d8584b7718f0" providerId="AD" clId="Web-{24993272-013B-0096-1BF1-74CB884502C1}" dt="2023-05-02T07:19:42.575" v="112" actId="20577"/>
          <ac:spMkLst>
            <pc:docMk/>
            <pc:sldMk cId="1931038461" sldId="6901"/>
            <ac:spMk id="10" creationId="{5927D8D2-3FB9-D975-A5DF-46C203473003}"/>
          </ac:spMkLst>
        </pc:spChg>
        <pc:spChg chg="mod">
          <ac:chgData name="Pranjal Singhal" userId="S::pranjal_singhal@isb.edu::5acd22d9-8cb6-4cde-9a3d-d8584b7718f0" providerId="AD" clId="Web-{24993272-013B-0096-1BF1-74CB884502C1}" dt="2023-05-02T07:26:03.737" v="162" actId="20577"/>
          <ac:spMkLst>
            <pc:docMk/>
            <pc:sldMk cId="1931038461" sldId="6901"/>
            <ac:spMk id="17" creationId="{742724FF-342B-2AAC-4523-48DE62ED5B8F}"/>
          </ac:spMkLst>
        </pc:spChg>
        <pc:spChg chg="mod">
          <ac:chgData name="Pranjal Singhal" userId="S::pranjal_singhal@isb.edu::5acd22d9-8cb6-4cde-9a3d-d8584b7718f0" providerId="AD" clId="Web-{24993272-013B-0096-1BF1-74CB884502C1}" dt="2023-05-02T07:26:41.253" v="182" actId="20577"/>
          <ac:spMkLst>
            <pc:docMk/>
            <pc:sldMk cId="1931038461" sldId="6901"/>
            <ac:spMk id="21" creationId="{2E9C82C5-E3D4-83F6-BFD3-3F11CEC193C4}"/>
          </ac:spMkLst>
        </pc:spChg>
        <pc:grpChg chg="mod">
          <ac:chgData name="Pranjal Singhal" userId="S::pranjal_singhal@isb.edu::5acd22d9-8cb6-4cde-9a3d-d8584b7718f0" providerId="AD" clId="Web-{24993272-013B-0096-1BF1-74CB884502C1}" dt="2023-05-02T07:10:26.519" v="59" actId="14100"/>
          <ac:grpSpMkLst>
            <pc:docMk/>
            <pc:sldMk cId="1931038461" sldId="6901"/>
            <ac:grpSpMk id="8" creationId="{735BD714-8E16-A9FF-9F5C-24850B423A0C}"/>
          </ac:grpSpMkLst>
        </pc:grpChg>
        <pc:picChg chg="add del mod">
          <ac:chgData name="Pranjal Singhal" userId="S::pranjal_singhal@isb.edu::5acd22d9-8cb6-4cde-9a3d-d8584b7718f0" providerId="AD" clId="Web-{24993272-013B-0096-1BF1-74CB884502C1}" dt="2023-05-02T07:20:02.356" v="119"/>
          <ac:picMkLst>
            <pc:docMk/>
            <pc:sldMk cId="1931038461" sldId="6901"/>
            <ac:picMk id="2" creationId="{C5A2847E-404A-46E4-22F3-1E44668359CD}"/>
          </ac:picMkLst>
        </pc:picChg>
        <pc:picChg chg="del">
          <ac:chgData name="Pranjal Singhal" userId="S::pranjal_singhal@isb.edu::5acd22d9-8cb6-4cde-9a3d-d8584b7718f0" providerId="AD" clId="Web-{24993272-013B-0096-1BF1-74CB884502C1}" dt="2023-05-02T07:19:44.106" v="113"/>
          <ac:picMkLst>
            <pc:docMk/>
            <pc:sldMk cId="1931038461" sldId="6901"/>
            <ac:picMk id="11" creationId="{39635363-AD19-F6A0-89F3-3A93345FEB55}"/>
          </ac:picMkLst>
        </pc:picChg>
        <pc:picChg chg="mod">
          <ac:chgData name="Pranjal Singhal" userId="S::pranjal_singhal@isb.edu::5acd22d9-8cb6-4cde-9a3d-d8584b7718f0" providerId="AD" clId="Web-{24993272-013B-0096-1BF1-74CB884502C1}" dt="2023-05-02T07:23:15.281" v="129"/>
          <ac:picMkLst>
            <pc:docMk/>
            <pc:sldMk cId="1931038461" sldId="6901"/>
            <ac:picMk id="18" creationId="{072104D3-67AE-0ABA-25B1-359BCC480613}"/>
          </ac:picMkLst>
        </pc:picChg>
        <pc:picChg chg="del mod">
          <ac:chgData name="Pranjal Singhal" userId="S::pranjal_singhal@isb.edu::5acd22d9-8cb6-4cde-9a3d-d8584b7718f0" providerId="AD" clId="Web-{24993272-013B-0096-1BF1-74CB884502C1}" dt="2023-05-02T07:26:04.127" v="163"/>
          <ac:picMkLst>
            <pc:docMk/>
            <pc:sldMk cId="1931038461" sldId="6901"/>
            <ac:picMk id="22" creationId="{58880439-2D39-6D61-CC62-4A336C127E12}"/>
          </ac:picMkLst>
        </pc:picChg>
        <pc:picChg chg="mod">
          <ac:chgData name="Pranjal Singhal" userId="S::pranjal_singhal@isb.edu::5acd22d9-8cb6-4cde-9a3d-d8584b7718f0" providerId="AD" clId="Web-{24993272-013B-0096-1BF1-74CB884502C1}" dt="2023-05-02T07:24:20.876" v="144"/>
          <ac:picMkLst>
            <pc:docMk/>
            <pc:sldMk cId="1931038461" sldId="6901"/>
            <ac:picMk id="23" creationId="{23A7915C-7B81-C1D5-A237-98AA696AE771}"/>
          </ac:picMkLst>
        </pc:picChg>
        <pc:picChg chg="mod">
          <ac:chgData name="Pranjal Singhal" userId="S::pranjal_singhal@isb.edu::5acd22d9-8cb6-4cde-9a3d-d8584b7718f0" providerId="AD" clId="Web-{24993272-013B-0096-1BF1-74CB884502C1}" dt="2023-05-02T07:24:10.579" v="141"/>
          <ac:picMkLst>
            <pc:docMk/>
            <pc:sldMk cId="1931038461" sldId="6901"/>
            <ac:picMk id="24" creationId="{341DED25-DCDC-258B-0858-91B1B90C926C}"/>
          </ac:picMkLst>
        </pc:picChg>
        <pc:picChg chg="mod">
          <ac:chgData name="Pranjal Singhal" userId="S::pranjal_singhal@isb.edu::5acd22d9-8cb6-4cde-9a3d-d8584b7718f0" providerId="AD" clId="Web-{24993272-013B-0096-1BF1-74CB884502C1}" dt="2023-05-02T07:24:26.845" v="147"/>
          <ac:picMkLst>
            <pc:docMk/>
            <pc:sldMk cId="1931038461" sldId="6901"/>
            <ac:picMk id="28" creationId="{174AABD8-F2A1-B784-8D54-F41F52A92547}"/>
          </ac:picMkLst>
        </pc:picChg>
        <pc:picChg chg="mod">
          <ac:chgData name="Pranjal Singhal" userId="S::pranjal_singhal@isb.edu::5acd22d9-8cb6-4cde-9a3d-d8584b7718f0" providerId="AD" clId="Web-{24993272-013B-0096-1BF1-74CB884502C1}" dt="2023-05-02T07:24:22.657" v="145"/>
          <ac:picMkLst>
            <pc:docMk/>
            <pc:sldMk cId="1931038461" sldId="6901"/>
            <ac:picMk id="32" creationId="{888CAC64-6407-4CF2-19E7-DC98760AD12B}"/>
          </ac:picMkLst>
        </pc:picChg>
        <pc:picChg chg="mod">
          <ac:chgData name="Pranjal Singhal" userId="S::pranjal_singhal@isb.edu::5acd22d9-8cb6-4cde-9a3d-d8584b7718f0" providerId="AD" clId="Web-{24993272-013B-0096-1BF1-74CB884502C1}" dt="2023-05-02T07:24:24.751" v="146"/>
          <ac:picMkLst>
            <pc:docMk/>
            <pc:sldMk cId="1931038461" sldId="6901"/>
            <ac:picMk id="36" creationId="{EB2E6E02-52D7-1C53-E14C-320749C7011F}"/>
          </ac:picMkLst>
        </pc:picChg>
        <pc:picChg chg="add mod">
          <ac:chgData name="Pranjal Singhal" userId="S::pranjal_singhal@isb.edu::5acd22d9-8cb6-4cde-9a3d-d8584b7718f0" providerId="AD" clId="Web-{24993272-013B-0096-1BF1-74CB884502C1}" dt="2023-05-02T07:22:49.093" v="128"/>
          <ac:picMkLst>
            <pc:docMk/>
            <pc:sldMk cId="1931038461" sldId="6901"/>
            <ac:picMk id="37" creationId="{9969D7B3-3A68-BBE6-D142-7EECD59B1684}"/>
          </ac:picMkLst>
        </pc:picChg>
      </pc:sldChg>
    </pc:docChg>
  </pc:docChgLst>
  <pc:docChgLst>
    <pc:chgData name="Pranjal Singhal" userId="S::pranjal_singhal@isb.edu::5acd22d9-8cb6-4cde-9a3d-d8584b7718f0" providerId="AD" clId="Web-{F850B631-BEC5-2023-0CE1-72BB204E175A}"/>
    <pc:docChg chg="addSld modSld">
      <pc:chgData name="Pranjal Singhal" userId="S::pranjal_singhal@isb.edu::5acd22d9-8cb6-4cde-9a3d-d8584b7718f0" providerId="AD" clId="Web-{F850B631-BEC5-2023-0CE1-72BB204E175A}" dt="2023-05-02T06:53:09.480" v="313" actId="20577"/>
      <pc:docMkLst>
        <pc:docMk/>
      </pc:docMkLst>
      <pc:sldChg chg="modSp">
        <pc:chgData name="Pranjal Singhal" userId="S::pranjal_singhal@isb.edu::5acd22d9-8cb6-4cde-9a3d-d8584b7718f0" providerId="AD" clId="Web-{F850B631-BEC5-2023-0CE1-72BB204E175A}" dt="2023-05-02T06:35:13.482" v="97" actId="20577"/>
        <pc:sldMkLst>
          <pc:docMk/>
          <pc:sldMk cId="1219871316" sldId="6915"/>
        </pc:sldMkLst>
        <pc:spChg chg="mod">
          <ac:chgData name="Pranjal Singhal" userId="S::pranjal_singhal@isb.edu::5acd22d9-8cb6-4cde-9a3d-d8584b7718f0" providerId="AD" clId="Web-{F850B631-BEC5-2023-0CE1-72BB204E175A}" dt="2023-05-02T06:35:13.482" v="97" actId="20577"/>
          <ac:spMkLst>
            <pc:docMk/>
            <pc:sldMk cId="1219871316" sldId="6915"/>
            <ac:spMk id="4" creationId="{1F392ECB-582E-C9E0-FC12-85455F98CCC0}"/>
          </ac:spMkLst>
        </pc:spChg>
        <pc:spChg chg="mod">
          <ac:chgData name="Pranjal Singhal" userId="S::pranjal_singhal@isb.edu::5acd22d9-8cb6-4cde-9a3d-d8584b7718f0" providerId="AD" clId="Web-{F850B631-BEC5-2023-0CE1-72BB204E175A}" dt="2023-05-02T06:34:04.310" v="58" actId="20577"/>
          <ac:spMkLst>
            <pc:docMk/>
            <pc:sldMk cId="1219871316" sldId="6915"/>
            <ac:spMk id="6" creationId="{8D98D942-C79E-F761-C0EC-B3F6FFC30D41}"/>
          </ac:spMkLst>
        </pc:spChg>
      </pc:sldChg>
      <pc:sldChg chg="modSp add replId">
        <pc:chgData name="Pranjal Singhal" userId="S::pranjal_singhal@isb.edu::5acd22d9-8cb6-4cde-9a3d-d8584b7718f0" providerId="AD" clId="Web-{F850B631-BEC5-2023-0CE1-72BB204E175A}" dt="2023-05-02T06:53:09.480" v="313" actId="20577"/>
        <pc:sldMkLst>
          <pc:docMk/>
          <pc:sldMk cId="634053656" sldId="6916"/>
        </pc:sldMkLst>
        <pc:spChg chg="mod">
          <ac:chgData name="Pranjal Singhal" userId="S::pranjal_singhal@isb.edu::5acd22d9-8cb6-4cde-9a3d-d8584b7718f0" providerId="AD" clId="Web-{F850B631-BEC5-2023-0CE1-72BB204E175A}" dt="2023-05-02T06:53:09.480" v="313" actId="20577"/>
          <ac:spMkLst>
            <pc:docMk/>
            <pc:sldMk cId="634053656" sldId="6916"/>
            <ac:spMk id="4" creationId="{1F392ECB-582E-C9E0-FC12-85455F98CCC0}"/>
          </ac:spMkLst>
        </pc:spChg>
        <pc:spChg chg="mod">
          <ac:chgData name="Pranjal Singhal" userId="S::pranjal_singhal@isb.edu::5acd22d9-8cb6-4cde-9a3d-d8584b7718f0" providerId="AD" clId="Web-{F850B631-BEC5-2023-0CE1-72BB204E175A}" dt="2023-05-02T06:35:42.389" v="98" actId="20577"/>
          <ac:spMkLst>
            <pc:docMk/>
            <pc:sldMk cId="634053656" sldId="6916"/>
            <ac:spMk id="6" creationId="{8D98D942-C79E-F761-C0EC-B3F6FFC30D41}"/>
          </ac:spMkLst>
        </pc:spChg>
      </pc:sldChg>
    </pc:docChg>
  </pc:docChgLst>
  <pc:docChgLst>
    <pc:chgData name="Pranjal Singhal" userId="S::pranjal_singhal@isb.edu::5acd22d9-8cb6-4cde-9a3d-d8584b7718f0" providerId="AD" clId="Web-{FDB961DD-B811-0A7C-FFEE-757EA4E056D3}"/>
    <pc:docChg chg="delSld modSld sldOrd">
      <pc:chgData name="Pranjal Singhal" userId="S::pranjal_singhal@isb.edu::5acd22d9-8cb6-4cde-9a3d-d8584b7718f0" providerId="AD" clId="Web-{FDB961DD-B811-0A7C-FFEE-757EA4E056D3}" dt="2023-05-03T06:37:12.986" v="194" actId="20577"/>
      <pc:docMkLst>
        <pc:docMk/>
      </pc:docMkLst>
      <pc:sldChg chg="addSp modSp">
        <pc:chgData name="Pranjal Singhal" userId="S::pranjal_singhal@isb.edu::5acd22d9-8cb6-4cde-9a3d-d8584b7718f0" providerId="AD" clId="Web-{FDB961DD-B811-0A7C-FFEE-757EA4E056D3}" dt="2023-05-03T06:26:35.318" v="61" actId="20577"/>
        <pc:sldMkLst>
          <pc:docMk/>
          <pc:sldMk cId="3351982722" sldId="286"/>
        </pc:sldMkLst>
        <pc:spChg chg="mod">
          <ac:chgData name="Pranjal Singhal" userId="S::pranjal_singhal@isb.edu::5acd22d9-8cb6-4cde-9a3d-d8584b7718f0" providerId="AD" clId="Web-{FDB961DD-B811-0A7C-FFEE-757EA4E056D3}" dt="2023-05-03T06:26:35.318" v="61" actId="20577"/>
          <ac:spMkLst>
            <pc:docMk/>
            <pc:sldMk cId="3351982722" sldId="286"/>
            <ac:spMk id="2" creationId="{A5E0D6C8-6A86-49A4-A88E-C1472C5BE9EA}"/>
          </ac:spMkLst>
        </pc:spChg>
        <pc:cxnChg chg="add">
          <ac:chgData name="Pranjal Singhal" userId="S::pranjal_singhal@isb.edu::5acd22d9-8cb6-4cde-9a3d-d8584b7718f0" providerId="AD" clId="Web-{FDB961DD-B811-0A7C-FFEE-757EA4E056D3}" dt="2023-05-03T06:26:12.708" v="58"/>
          <ac:cxnSpMkLst>
            <pc:docMk/>
            <pc:sldMk cId="3351982722" sldId="286"/>
            <ac:cxnSpMk id="10" creationId="{A66FF3A6-8122-8737-4B44-E673B22A661B}"/>
          </ac:cxnSpMkLst>
        </pc:cxnChg>
      </pc:sldChg>
      <pc:sldChg chg="addSp modSp">
        <pc:chgData name="Pranjal Singhal" userId="S::pranjal_singhal@isb.edu::5acd22d9-8cb6-4cde-9a3d-d8584b7718f0" providerId="AD" clId="Web-{FDB961DD-B811-0A7C-FFEE-757EA4E056D3}" dt="2023-05-03T06:25:51.286" v="53"/>
        <pc:sldMkLst>
          <pc:docMk/>
          <pc:sldMk cId="2631923837" sldId="1125"/>
        </pc:sldMkLst>
        <pc:spChg chg="mod">
          <ac:chgData name="Pranjal Singhal" userId="S::pranjal_singhal@isb.edu::5acd22d9-8cb6-4cde-9a3d-d8584b7718f0" providerId="AD" clId="Web-{FDB961DD-B811-0A7C-FFEE-757EA4E056D3}" dt="2023-05-03T06:25:46.302" v="52" actId="20577"/>
          <ac:spMkLst>
            <pc:docMk/>
            <pc:sldMk cId="2631923837" sldId="1125"/>
            <ac:spMk id="2" creationId="{1D1FE6BC-6E57-46D5-A6CF-F8D7543A07DD}"/>
          </ac:spMkLst>
        </pc:spChg>
        <pc:cxnChg chg="add">
          <ac:chgData name="Pranjal Singhal" userId="S::pranjal_singhal@isb.edu::5acd22d9-8cb6-4cde-9a3d-d8584b7718f0" providerId="AD" clId="Web-{FDB961DD-B811-0A7C-FFEE-757EA4E056D3}" dt="2023-05-03T06:25:51.286" v="53"/>
          <ac:cxnSpMkLst>
            <pc:docMk/>
            <pc:sldMk cId="2631923837" sldId="1125"/>
            <ac:cxnSpMk id="13" creationId="{F052F41A-F1C5-F98E-3431-9694B8AEECC5}"/>
          </ac:cxnSpMkLst>
        </pc:cxnChg>
      </pc:sldChg>
      <pc:sldChg chg="modSp ord">
        <pc:chgData name="Pranjal Singhal" userId="S::pranjal_singhal@isb.edu::5acd22d9-8cb6-4cde-9a3d-d8584b7718f0" providerId="AD" clId="Web-{FDB961DD-B811-0A7C-FFEE-757EA4E056D3}" dt="2023-05-03T06:31:09.120" v="72"/>
        <pc:sldMkLst>
          <pc:docMk/>
          <pc:sldMk cId="3526574822" sldId="1147"/>
        </pc:sldMkLst>
        <pc:spChg chg="mod">
          <ac:chgData name="Pranjal Singhal" userId="S::pranjal_singhal@isb.edu::5acd22d9-8cb6-4cde-9a3d-d8584b7718f0" providerId="AD" clId="Web-{FDB961DD-B811-0A7C-FFEE-757EA4E056D3}" dt="2023-05-03T06:23:11.549" v="1" actId="20577"/>
          <ac:spMkLst>
            <pc:docMk/>
            <pc:sldMk cId="3526574822" sldId="1147"/>
            <ac:spMk id="4" creationId="{900957F8-7E2A-40D6-A2F7-971D5C34F773}"/>
          </ac:spMkLst>
        </pc:spChg>
      </pc:sldChg>
      <pc:sldChg chg="addSp modSp">
        <pc:chgData name="Pranjal Singhal" userId="S::pranjal_singhal@isb.edu::5acd22d9-8cb6-4cde-9a3d-d8584b7718f0" providerId="AD" clId="Web-{FDB961DD-B811-0A7C-FFEE-757EA4E056D3}" dt="2023-05-03T06:26:29.146" v="60" actId="20577"/>
        <pc:sldMkLst>
          <pc:docMk/>
          <pc:sldMk cId="1514994832" sldId="1148"/>
        </pc:sldMkLst>
        <pc:spChg chg="mod">
          <ac:chgData name="Pranjal Singhal" userId="S::pranjal_singhal@isb.edu::5acd22d9-8cb6-4cde-9a3d-d8584b7718f0" providerId="AD" clId="Web-{FDB961DD-B811-0A7C-FFEE-757EA4E056D3}" dt="2023-05-03T06:26:29.146" v="60" actId="20577"/>
          <ac:spMkLst>
            <pc:docMk/>
            <pc:sldMk cId="1514994832" sldId="1148"/>
            <ac:spMk id="2" creationId="{1D1FE6BC-6E57-46D5-A6CF-F8D7543A07DD}"/>
          </ac:spMkLst>
        </pc:spChg>
        <pc:cxnChg chg="add">
          <ac:chgData name="Pranjal Singhal" userId="S::pranjal_singhal@isb.edu::5acd22d9-8cb6-4cde-9a3d-d8584b7718f0" providerId="AD" clId="Web-{FDB961DD-B811-0A7C-FFEE-757EA4E056D3}" dt="2023-05-03T06:26:09.818" v="57"/>
          <ac:cxnSpMkLst>
            <pc:docMk/>
            <pc:sldMk cId="1514994832" sldId="1148"/>
            <ac:cxnSpMk id="6" creationId="{F21F03E3-8D99-6094-BF4D-81BAA834BBE9}"/>
          </ac:cxnSpMkLst>
        </pc:cxnChg>
      </pc:sldChg>
      <pc:sldChg chg="del">
        <pc:chgData name="Pranjal Singhal" userId="S::pranjal_singhal@isb.edu::5acd22d9-8cb6-4cde-9a3d-d8584b7718f0" providerId="AD" clId="Web-{FDB961DD-B811-0A7C-FFEE-757EA4E056D3}" dt="2023-05-03T06:31:24.730" v="73"/>
        <pc:sldMkLst>
          <pc:docMk/>
          <pc:sldMk cId="3219380798" sldId="6896"/>
        </pc:sldMkLst>
      </pc:sldChg>
      <pc:sldChg chg="modSp">
        <pc:chgData name="Pranjal Singhal" userId="S::pranjal_singhal@isb.edu::5acd22d9-8cb6-4cde-9a3d-d8584b7718f0" providerId="AD" clId="Web-{FDB961DD-B811-0A7C-FFEE-757EA4E056D3}" dt="2023-05-03T06:30:57.979" v="71" actId="20577"/>
        <pc:sldMkLst>
          <pc:docMk/>
          <pc:sldMk cId="1459000063" sldId="6898"/>
        </pc:sldMkLst>
        <pc:spChg chg="mod">
          <ac:chgData name="Pranjal Singhal" userId="S::pranjal_singhal@isb.edu::5acd22d9-8cb6-4cde-9a3d-d8584b7718f0" providerId="AD" clId="Web-{FDB961DD-B811-0A7C-FFEE-757EA4E056D3}" dt="2023-05-03T06:30:57.979" v="71" actId="20577"/>
          <ac:spMkLst>
            <pc:docMk/>
            <pc:sldMk cId="1459000063" sldId="6898"/>
            <ac:spMk id="2" creationId="{57F0A196-639B-55FE-721D-656AC0B73069}"/>
          </ac:spMkLst>
        </pc:spChg>
      </pc:sldChg>
      <pc:sldChg chg="modSp">
        <pc:chgData name="Pranjal Singhal" userId="S::pranjal_singhal@isb.edu::5acd22d9-8cb6-4cde-9a3d-d8584b7718f0" providerId="AD" clId="Web-{FDB961DD-B811-0A7C-FFEE-757EA4E056D3}" dt="2023-05-03T06:25:07.770" v="37" actId="20577"/>
        <pc:sldMkLst>
          <pc:docMk/>
          <pc:sldMk cId="2877699978" sldId="6900"/>
        </pc:sldMkLst>
        <pc:spChg chg="mod">
          <ac:chgData name="Pranjal Singhal" userId="S::pranjal_singhal@isb.edu::5acd22d9-8cb6-4cde-9a3d-d8584b7718f0" providerId="AD" clId="Web-{FDB961DD-B811-0A7C-FFEE-757EA4E056D3}" dt="2023-05-03T06:25:07.770" v="37" actId="20577"/>
          <ac:spMkLst>
            <pc:docMk/>
            <pc:sldMk cId="2877699978" sldId="6900"/>
            <ac:spMk id="4" creationId="{9FD1CF00-35DD-2FA7-B1F8-A1B11B1A1440}"/>
          </ac:spMkLst>
        </pc:spChg>
      </pc:sldChg>
      <pc:sldChg chg="addSp modSp">
        <pc:chgData name="Pranjal Singhal" userId="S::pranjal_singhal@isb.edu::5acd22d9-8cb6-4cde-9a3d-d8584b7718f0" providerId="AD" clId="Web-{FDB961DD-B811-0A7C-FFEE-757EA4E056D3}" dt="2023-05-03T06:30:00.150" v="64" actId="1076"/>
        <pc:sldMkLst>
          <pc:docMk/>
          <pc:sldMk cId="1931038461" sldId="6901"/>
        </pc:sldMkLst>
        <pc:spChg chg="mod">
          <ac:chgData name="Pranjal Singhal" userId="S::pranjal_singhal@isb.edu::5acd22d9-8cb6-4cde-9a3d-d8584b7718f0" providerId="AD" clId="Web-{FDB961DD-B811-0A7C-FFEE-757EA4E056D3}" dt="2023-05-03T06:25:30.364" v="43" actId="20577"/>
          <ac:spMkLst>
            <pc:docMk/>
            <pc:sldMk cId="1931038461" sldId="6901"/>
            <ac:spMk id="4" creationId="{9FD1CF00-35DD-2FA7-B1F8-A1B11B1A1440}"/>
          </ac:spMkLst>
        </pc:spChg>
        <pc:spChg chg="mod">
          <ac:chgData name="Pranjal Singhal" userId="S::pranjal_singhal@isb.edu::5acd22d9-8cb6-4cde-9a3d-d8584b7718f0" providerId="AD" clId="Web-{FDB961DD-B811-0A7C-FFEE-757EA4E056D3}" dt="2023-05-03T06:30:00.150" v="64" actId="1076"/>
          <ac:spMkLst>
            <pc:docMk/>
            <pc:sldMk cId="1931038461" sldId="6901"/>
            <ac:spMk id="17" creationId="{742724FF-342B-2AAC-4523-48DE62ED5B8F}"/>
          </ac:spMkLst>
        </pc:spChg>
        <pc:picChg chg="mod">
          <ac:chgData name="Pranjal Singhal" userId="S::pranjal_singhal@isb.edu::5acd22d9-8cb6-4cde-9a3d-d8584b7718f0" providerId="AD" clId="Web-{FDB961DD-B811-0A7C-FFEE-757EA4E056D3}" dt="2023-05-03T06:29:57.041" v="63" actId="1076"/>
          <ac:picMkLst>
            <pc:docMk/>
            <pc:sldMk cId="1931038461" sldId="6901"/>
            <ac:picMk id="24" creationId="{BBB24A98-F1EB-6468-0DE4-40F1794BBA46}"/>
          </ac:picMkLst>
        </pc:picChg>
        <pc:cxnChg chg="add">
          <ac:chgData name="Pranjal Singhal" userId="S::pranjal_singhal@isb.edu::5acd22d9-8cb6-4cde-9a3d-d8584b7718f0" providerId="AD" clId="Web-{FDB961DD-B811-0A7C-FFEE-757EA4E056D3}" dt="2023-05-03T06:25:23.973" v="40"/>
          <ac:cxnSpMkLst>
            <pc:docMk/>
            <pc:sldMk cId="1931038461" sldId="6901"/>
            <ac:cxnSpMk id="8" creationId="{AFA48E0B-2109-F6BD-F6DC-C357D21D9D12}"/>
          </ac:cxnSpMkLst>
        </pc:cxnChg>
      </pc:sldChg>
      <pc:sldChg chg="modSp">
        <pc:chgData name="Pranjal Singhal" userId="S::pranjal_singhal@isb.edu::5acd22d9-8cb6-4cde-9a3d-d8584b7718f0" providerId="AD" clId="Web-{FDB961DD-B811-0A7C-FFEE-757EA4E056D3}" dt="2023-05-03T06:23:30.549" v="4" actId="20577"/>
        <pc:sldMkLst>
          <pc:docMk/>
          <pc:sldMk cId="1219871316" sldId="6915"/>
        </pc:sldMkLst>
        <pc:spChg chg="mod">
          <ac:chgData name="Pranjal Singhal" userId="S::pranjal_singhal@isb.edu::5acd22d9-8cb6-4cde-9a3d-d8584b7718f0" providerId="AD" clId="Web-{FDB961DD-B811-0A7C-FFEE-757EA4E056D3}" dt="2023-05-03T06:23:30.549" v="4" actId="20577"/>
          <ac:spMkLst>
            <pc:docMk/>
            <pc:sldMk cId="1219871316" sldId="6915"/>
            <ac:spMk id="6" creationId="{8D98D942-C79E-F761-C0EC-B3F6FFC30D41}"/>
          </ac:spMkLst>
        </pc:spChg>
      </pc:sldChg>
      <pc:sldChg chg="modSp">
        <pc:chgData name="Pranjal Singhal" userId="S::pranjal_singhal@isb.edu::5acd22d9-8cb6-4cde-9a3d-d8584b7718f0" providerId="AD" clId="Web-{FDB961DD-B811-0A7C-FFEE-757EA4E056D3}" dt="2023-05-03T06:24:37.269" v="26" actId="20577"/>
        <pc:sldMkLst>
          <pc:docMk/>
          <pc:sldMk cId="634053656" sldId="6916"/>
        </pc:sldMkLst>
        <pc:spChg chg="mod">
          <ac:chgData name="Pranjal Singhal" userId="S::pranjal_singhal@isb.edu::5acd22d9-8cb6-4cde-9a3d-d8584b7718f0" providerId="AD" clId="Web-{FDB961DD-B811-0A7C-FFEE-757EA4E056D3}" dt="2023-05-03T06:24:37.269" v="26" actId="20577"/>
          <ac:spMkLst>
            <pc:docMk/>
            <pc:sldMk cId="634053656" sldId="6916"/>
            <ac:spMk id="6" creationId="{8D98D942-C79E-F761-C0EC-B3F6FFC30D41}"/>
          </ac:spMkLst>
        </pc:spChg>
      </pc:sldChg>
      <pc:sldChg chg="addSp modSp">
        <pc:chgData name="Pranjal Singhal" userId="S::pranjal_singhal@isb.edu::5acd22d9-8cb6-4cde-9a3d-d8584b7718f0" providerId="AD" clId="Web-{FDB961DD-B811-0A7C-FFEE-757EA4E056D3}" dt="2023-05-03T06:25:20.786" v="39"/>
        <pc:sldMkLst>
          <pc:docMk/>
          <pc:sldMk cId="2585587830" sldId="6918"/>
        </pc:sldMkLst>
        <pc:spChg chg="mod">
          <ac:chgData name="Pranjal Singhal" userId="S::pranjal_singhal@isb.edu::5acd22d9-8cb6-4cde-9a3d-d8584b7718f0" providerId="AD" clId="Web-{FDB961DD-B811-0A7C-FFEE-757EA4E056D3}" dt="2023-05-03T06:25:13.786" v="38" actId="20577"/>
          <ac:spMkLst>
            <pc:docMk/>
            <pc:sldMk cId="2585587830" sldId="6918"/>
            <ac:spMk id="4" creationId="{9FD1CF00-35DD-2FA7-B1F8-A1B11B1A1440}"/>
          </ac:spMkLst>
        </pc:spChg>
        <pc:cxnChg chg="add">
          <ac:chgData name="Pranjal Singhal" userId="S::pranjal_singhal@isb.edu::5acd22d9-8cb6-4cde-9a3d-d8584b7718f0" providerId="AD" clId="Web-{FDB961DD-B811-0A7C-FFEE-757EA4E056D3}" dt="2023-05-03T06:25:20.786" v="39"/>
          <ac:cxnSpMkLst>
            <pc:docMk/>
            <pc:sldMk cId="2585587830" sldId="6918"/>
            <ac:cxnSpMk id="23" creationId="{B3FF3EEB-2EF7-C0C6-049D-4CDEFC14B757}"/>
          </ac:cxnSpMkLst>
        </pc:cxnChg>
      </pc:sldChg>
      <pc:sldChg chg="addSp modSp">
        <pc:chgData name="Pranjal Singhal" userId="S::pranjal_singhal@isb.edu::5acd22d9-8cb6-4cde-9a3d-d8584b7718f0" providerId="AD" clId="Web-{FDB961DD-B811-0A7C-FFEE-757EA4E056D3}" dt="2023-05-03T06:26:04.411" v="56" actId="20577"/>
        <pc:sldMkLst>
          <pc:docMk/>
          <pc:sldMk cId="527859089" sldId="6919"/>
        </pc:sldMkLst>
        <pc:spChg chg="mod">
          <ac:chgData name="Pranjal Singhal" userId="S::pranjal_singhal@isb.edu::5acd22d9-8cb6-4cde-9a3d-d8584b7718f0" providerId="AD" clId="Web-{FDB961DD-B811-0A7C-FFEE-757EA4E056D3}" dt="2023-05-03T06:26:04.411" v="56" actId="20577"/>
          <ac:spMkLst>
            <pc:docMk/>
            <pc:sldMk cId="527859089" sldId="6919"/>
            <ac:spMk id="2" creationId="{1D1FE6BC-6E57-46D5-A6CF-F8D7543A07DD}"/>
          </ac:spMkLst>
        </pc:spChg>
        <pc:cxnChg chg="add">
          <ac:chgData name="Pranjal Singhal" userId="S::pranjal_singhal@isb.edu::5acd22d9-8cb6-4cde-9a3d-d8584b7718f0" providerId="AD" clId="Web-{FDB961DD-B811-0A7C-FFEE-757EA4E056D3}" dt="2023-05-03T06:25:56.693" v="54"/>
          <ac:cxnSpMkLst>
            <pc:docMk/>
            <pc:sldMk cId="527859089" sldId="6919"/>
            <ac:cxnSpMk id="5" creationId="{5D53D51E-FF5E-4AD8-8CE5-0260D3CB1E03}"/>
          </ac:cxnSpMkLst>
        </pc:cxnChg>
      </pc:sldChg>
      <pc:sldChg chg="addSp modSp">
        <pc:chgData name="Pranjal Singhal" userId="S::pranjal_singhal@isb.edu::5acd22d9-8cb6-4cde-9a3d-d8584b7718f0" providerId="AD" clId="Web-{FDB961DD-B811-0A7C-FFEE-757EA4E056D3}" dt="2023-05-03T06:26:42.225" v="62" actId="20577"/>
        <pc:sldMkLst>
          <pc:docMk/>
          <pc:sldMk cId="3325894814" sldId="6923"/>
        </pc:sldMkLst>
        <pc:spChg chg="mod">
          <ac:chgData name="Pranjal Singhal" userId="S::pranjal_singhal@isb.edu::5acd22d9-8cb6-4cde-9a3d-d8584b7718f0" providerId="AD" clId="Web-{FDB961DD-B811-0A7C-FFEE-757EA4E056D3}" dt="2023-05-03T06:26:42.225" v="62" actId="20577"/>
          <ac:spMkLst>
            <pc:docMk/>
            <pc:sldMk cId="3325894814" sldId="6923"/>
            <ac:spMk id="2" creationId="{A5E0D6C8-6A86-49A4-A88E-C1472C5BE9EA}"/>
          </ac:spMkLst>
        </pc:spChg>
        <pc:cxnChg chg="add">
          <ac:chgData name="Pranjal Singhal" userId="S::pranjal_singhal@isb.edu::5acd22d9-8cb6-4cde-9a3d-d8584b7718f0" providerId="AD" clId="Web-{FDB961DD-B811-0A7C-FFEE-757EA4E056D3}" dt="2023-05-03T06:26:14.709" v="59"/>
          <ac:cxnSpMkLst>
            <pc:docMk/>
            <pc:sldMk cId="3325894814" sldId="6923"/>
            <ac:cxnSpMk id="4" creationId="{B0CE5D8E-DCDB-14D6-DB09-62536423A321}"/>
          </ac:cxnSpMkLst>
        </pc:cxnChg>
      </pc:sldChg>
      <pc:sldChg chg="modSp">
        <pc:chgData name="Pranjal Singhal" userId="S::pranjal_singhal@isb.edu::5acd22d9-8cb6-4cde-9a3d-d8584b7718f0" providerId="AD" clId="Web-{FDB961DD-B811-0A7C-FFEE-757EA4E056D3}" dt="2023-05-03T06:37:12.986" v="194" actId="20577"/>
        <pc:sldMkLst>
          <pc:docMk/>
          <pc:sldMk cId="4211497253" sldId="6924"/>
        </pc:sldMkLst>
        <pc:spChg chg="mod">
          <ac:chgData name="Pranjal Singhal" userId="S::pranjal_singhal@isb.edu::5acd22d9-8cb6-4cde-9a3d-d8584b7718f0" providerId="AD" clId="Web-{FDB961DD-B811-0A7C-FFEE-757EA4E056D3}" dt="2023-05-03T06:37:12.986" v="194" actId="20577"/>
          <ac:spMkLst>
            <pc:docMk/>
            <pc:sldMk cId="4211497253" sldId="6924"/>
            <ac:spMk id="860" creationId="{8CD804B7-EFDD-30CD-B06E-7A619283109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95FFD-E117-CE4B-82F6-80BFA6264042}"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F7B0E3C7-B8F7-3A42-AD3B-994ACB16DBDD}">
      <dgm:prSet phldrT="[Text]"/>
      <dgm:spPr/>
      <dgm:t>
        <a:bodyPr/>
        <a:lstStyle/>
        <a:p>
          <a:r>
            <a:rPr lang="en-IN" b="1">
              <a:latin typeface="+mj-lt"/>
            </a:rPr>
            <a:t>Module 1: </a:t>
          </a:r>
          <a:r>
            <a:rPr lang="en-IN" b="1"/>
            <a:t>Elevate Your Decision-Making Skills</a:t>
          </a:r>
          <a:endParaRPr lang="en-US" b="1"/>
        </a:p>
      </dgm:t>
    </dgm:pt>
    <dgm:pt modelId="{31F41525-6347-CB48-802A-3A4C2AA0B518}" type="parTrans" cxnId="{5B7EFCC0-E581-514A-A8D4-AFD09A51E91C}">
      <dgm:prSet/>
      <dgm:spPr/>
      <dgm:t>
        <a:bodyPr/>
        <a:lstStyle/>
        <a:p>
          <a:endParaRPr lang="en-US" b="1"/>
        </a:p>
      </dgm:t>
    </dgm:pt>
    <dgm:pt modelId="{86243615-1C6F-B043-813C-1FE8DA6A9674}" type="sibTrans" cxnId="{5B7EFCC0-E581-514A-A8D4-AFD09A51E91C}">
      <dgm:prSet/>
      <dgm:spPr/>
      <dgm:t>
        <a:bodyPr/>
        <a:lstStyle/>
        <a:p>
          <a:endParaRPr lang="en-US" b="1"/>
        </a:p>
      </dgm:t>
    </dgm:pt>
    <dgm:pt modelId="{06F57495-CEAB-8540-A9F1-3A2C59AE5D33}">
      <dgm:prSet/>
      <dgm:spPr/>
      <dgm:t>
        <a:bodyPr/>
        <a:lstStyle/>
        <a:p>
          <a:r>
            <a:rPr lang="en-US" b="0">
              <a:solidFill>
                <a:srgbClr val="000000"/>
              </a:solidFill>
              <a:cs typeface="Calibri"/>
            </a:rPr>
            <a:t>CEO Perspectives: </a:t>
          </a:r>
          <a:r>
            <a:rPr lang="en-US" b="0">
              <a:solidFill>
                <a:srgbClr val="000000"/>
              </a:solidFill>
              <a:latin typeface="Calibri"/>
              <a:cs typeface="Calibri"/>
            </a:rPr>
            <a:t>Opportunities in the new economy, Leadership and strategy in uncertain times</a:t>
          </a:r>
          <a:endParaRPr lang="en-US"/>
        </a:p>
      </dgm:t>
    </dgm:pt>
    <dgm:pt modelId="{F5B8666A-77F1-6C44-9488-C2C9D19F76BB}" type="parTrans" cxnId="{488FAEEE-ED26-F449-908A-0C324AF68569}">
      <dgm:prSet/>
      <dgm:spPr/>
      <dgm:t>
        <a:bodyPr/>
        <a:lstStyle/>
        <a:p>
          <a:endParaRPr lang="en-US" b="1"/>
        </a:p>
      </dgm:t>
    </dgm:pt>
    <dgm:pt modelId="{8B955D02-021A-B24C-962F-5A9C58618BE7}" type="sibTrans" cxnId="{488FAEEE-ED26-F449-908A-0C324AF68569}">
      <dgm:prSet/>
      <dgm:spPr/>
      <dgm:t>
        <a:bodyPr/>
        <a:lstStyle/>
        <a:p>
          <a:endParaRPr lang="en-US" b="1"/>
        </a:p>
      </dgm:t>
    </dgm:pt>
    <dgm:pt modelId="{B3281EA8-0651-F947-B266-1BFAEFD4300F}">
      <dgm:prSet/>
      <dgm:spPr/>
      <dgm:t>
        <a:bodyPr/>
        <a:lstStyle/>
        <a:p>
          <a:r>
            <a:rPr lang="en-IN" b="1"/>
            <a:t>Module 2: </a:t>
          </a:r>
          <a:r>
            <a:rPr lang="en-US" b="1"/>
            <a:t>Deliver Business Results</a:t>
          </a:r>
        </a:p>
      </dgm:t>
    </dgm:pt>
    <dgm:pt modelId="{5BAF3165-E2CC-8546-B9D5-039096B1A3C2}" type="parTrans" cxnId="{162AFFDE-B1C7-0645-90E2-CC28A2D7DDC3}">
      <dgm:prSet/>
      <dgm:spPr/>
      <dgm:t>
        <a:bodyPr/>
        <a:lstStyle/>
        <a:p>
          <a:endParaRPr lang="en-US" b="1"/>
        </a:p>
      </dgm:t>
    </dgm:pt>
    <dgm:pt modelId="{899CC4DE-3FA0-4A49-BC19-B86F5D564246}" type="sibTrans" cxnId="{162AFFDE-B1C7-0645-90E2-CC28A2D7DDC3}">
      <dgm:prSet/>
      <dgm:spPr/>
      <dgm:t>
        <a:bodyPr/>
        <a:lstStyle/>
        <a:p>
          <a:endParaRPr lang="en-US" b="1"/>
        </a:p>
      </dgm:t>
    </dgm:pt>
    <dgm:pt modelId="{163BBB7F-BABD-174E-92EC-D6DF93BC1B43}">
      <dgm:prSet/>
      <dgm:spPr/>
      <dgm:t>
        <a:bodyPr/>
        <a:lstStyle/>
        <a:p>
          <a:r>
            <a:rPr lang="en-IN" b="1">
              <a:latin typeface="Calibri"/>
            </a:rPr>
            <a:t>Module</a:t>
          </a:r>
          <a:r>
            <a:rPr lang="en-IN" b="1"/>
            <a:t> 3: Lead Tomorrow’s Challenges</a:t>
          </a:r>
          <a:endParaRPr lang="en-IN"/>
        </a:p>
      </dgm:t>
    </dgm:pt>
    <dgm:pt modelId="{69A1A0F4-3267-8B4B-99BB-1BE6B5F5F5B7}" type="parTrans" cxnId="{33D4345F-2846-C848-9FDB-40E98BE668AD}">
      <dgm:prSet/>
      <dgm:spPr/>
      <dgm:t>
        <a:bodyPr/>
        <a:lstStyle/>
        <a:p>
          <a:endParaRPr lang="en-US" b="1"/>
        </a:p>
      </dgm:t>
    </dgm:pt>
    <dgm:pt modelId="{8C1DCB7F-669A-C34A-BCFB-A050287F197D}" type="sibTrans" cxnId="{33D4345F-2846-C848-9FDB-40E98BE668AD}">
      <dgm:prSet/>
      <dgm:spPr/>
      <dgm:t>
        <a:bodyPr/>
        <a:lstStyle/>
        <a:p>
          <a:endParaRPr lang="en-US" b="1"/>
        </a:p>
      </dgm:t>
    </dgm:pt>
    <dgm:pt modelId="{28BC588A-401E-764E-8A32-4598F485FA41}">
      <dgm:prSet/>
      <dgm:spPr/>
      <dgm:t>
        <a:bodyPr/>
        <a:lstStyle/>
        <a:p>
          <a:pPr rtl="0"/>
          <a:r>
            <a:rPr lang="en-US" b="0">
              <a:solidFill>
                <a:srgbClr val="000000"/>
              </a:solidFill>
            </a:rPr>
            <a:t>CEO Perspectives: </a:t>
          </a:r>
          <a:r>
            <a:rPr lang="en-US" b="0">
              <a:solidFill>
                <a:srgbClr val="000000"/>
              </a:solidFill>
              <a:latin typeface="Calibri"/>
            </a:rPr>
            <a:t>Personal Leadership</a:t>
          </a:r>
          <a:endParaRPr lang="en-US" b="0">
            <a:solidFill>
              <a:srgbClr val="000000"/>
            </a:solidFill>
          </a:endParaRPr>
        </a:p>
      </dgm:t>
    </dgm:pt>
    <dgm:pt modelId="{810F95BC-CE81-D543-8CFF-1A93DB78F14E}" type="parTrans" cxnId="{FE5BE957-42DD-A14C-AFA0-CC1FBE060A29}">
      <dgm:prSet/>
      <dgm:spPr/>
      <dgm:t>
        <a:bodyPr/>
        <a:lstStyle/>
        <a:p>
          <a:endParaRPr lang="en-US" b="1"/>
        </a:p>
      </dgm:t>
    </dgm:pt>
    <dgm:pt modelId="{5F9458B5-A114-484F-A819-937EB34BA4BA}" type="sibTrans" cxnId="{FE5BE957-42DD-A14C-AFA0-CC1FBE060A29}">
      <dgm:prSet/>
      <dgm:spPr/>
      <dgm:t>
        <a:bodyPr/>
        <a:lstStyle/>
        <a:p>
          <a:endParaRPr lang="en-US" b="1"/>
        </a:p>
      </dgm:t>
    </dgm:pt>
    <dgm:pt modelId="{71F2FC54-3227-A540-863E-169C640F159F}">
      <dgm:prSet/>
      <dgm:spPr/>
      <dgm:t>
        <a:bodyPr/>
        <a:lstStyle/>
        <a:p>
          <a:pPr rtl="0"/>
          <a:r>
            <a:rPr lang="en-IN" b="1"/>
            <a:t>Module 4: </a:t>
          </a:r>
          <a:r>
            <a:rPr lang="en-US" b="1"/>
            <a:t>Craft Your Personal Leadership Plan</a:t>
          </a:r>
          <a:r>
            <a:rPr lang="en-US" b="1">
              <a:latin typeface="Calibri"/>
            </a:rPr>
            <a:t> </a:t>
          </a:r>
          <a:endParaRPr lang="en-US" b="1"/>
        </a:p>
      </dgm:t>
    </dgm:pt>
    <dgm:pt modelId="{24AF7D42-8D69-DF4E-BBF5-AC47FBA40397}" type="parTrans" cxnId="{FD847411-C58E-4A4C-8E8C-74539D195F8B}">
      <dgm:prSet/>
      <dgm:spPr/>
      <dgm:t>
        <a:bodyPr/>
        <a:lstStyle/>
        <a:p>
          <a:endParaRPr lang="en-US" b="1"/>
        </a:p>
      </dgm:t>
    </dgm:pt>
    <dgm:pt modelId="{D245F24A-54B9-E84D-B145-71797397844E}" type="sibTrans" cxnId="{FD847411-C58E-4A4C-8E8C-74539D195F8B}">
      <dgm:prSet/>
      <dgm:spPr/>
      <dgm:t>
        <a:bodyPr/>
        <a:lstStyle/>
        <a:p>
          <a:endParaRPr lang="en-US" b="1"/>
        </a:p>
      </dgm:t>
    </dgm:pt>
    <dgm:pt modelId="{BDE7CF9B-A91E-B94D-A180-353C455C0739}">
      <dgm:prSet/>
      <dgm:spPr/>
      <dgm:t>
        <a:bodyPr/>
        <a:lstStyle/>
        <a:p>
          <a:r>
            <a:rPr lang="en-IN" b="0">
              <a:solidFill>
                <a:srgbClr val="000000"/>
              </a:solidFill>
            </a:rPr>
            <a:t>CEO Perspectives: </a:t>
          </a:r>
          <a:r>
            <a:rPr lang="en-IN" b="0">
              <a:solidFill>
                <a:srgbClr val="000000"/>
              </a:solidFill>
              <a:latin typeface="Calibri"/>
            </a:rPr>
            <a:t>Corporate turnarounds and preparing the organisation for change</a:t>
          </a:r>
          <a:endParaRPr lang="en-IN"/>
        </a:p>
      </dgm:t>
    </dgm:pt>
    <dgm:pt modelId="{607FF190-12F8-1F4D-A2FD-EDE5EB0850A6}" type="parTrans" cxnId="{06A73FD5-7AF8-A44F-9B3B-07099027DF73}">
      <dgm:prSet/>
      <dgm:spPr/>
      <dgm:t>
        <a:bodyPr/>
        <a:lstStyle/>
        <a:p>
          <a:endParaRPr lang="en-US" b="1"/>
        </a:p>
      </dgm:t>
    </dgm:pt>
    <dgm:pt modelId="{5E56D287-FCD1-F04A-8F51-A157E8C45F97}" type="sibTrans" cxnId="{06A73FD5-7AF8-A44F-9B3B-07099027DF73}">
      <dgm:prSet/>
      <dgm:spPr/>
      <dgm:t>
        <a:bodyPr/>
        <a:lstStyle/>
        <a:p>
          <a:endParaRPr lang="en-US" b="1"/>
        </a:p>
      </dgm:t>
    </dgm:pt>
    <dgm:pt modelId="{F3B52D69-81BE-4635-B028-32FE5D5E2558}">
      <dgm:prSet phldr="0"/>
      <dgm:spPr/>
      <dgm:t>
        <a:bodyPr/>
        <a:lstStyle/>
        <a:p>
          <a:pPr rtl="0"/>
          <a:r>
            <a:rPr lang="en-IN" b="0">
              <a:solidFill>
                <a:srgbClr val="000000"/>
              </a:solidFill>
              <a:latin typeface="Calibri"/>
            </a:rPr>
            <a:t>CEO Perspectives: Decision making under uncertainty, Leading execution in uncertain times, and managing crises</a:t>
          </a:r>
        </a:p>
      </dgm:t>
    </dgm:pt>
    <dgm:pt modelId="{1D4F4EAC-6F1E-4A53-B25E-24897963BBAF}" type="parTrans" cxnId="{EEA53FB9-912F-457C-B63D-B5E3F551FE28}">
      <dgm:prSet/>
      <dgm:spPr/>
    </dgm:pt>
    <dgm:pt modelId="{CBA9E626-1B34-4753-81EE-52292892BE97}" type="sibTrans" cxnId="{EEA53FB9-912F-457C-B63D-B5E3F551FE28}">
      <dgm:prSet/>
      <dgm:spPr/>
    </dgm:pt>
    <dgm:pt modelId="{88E3AA0A-22AC-B94B-A7CB-67F520D230B5}" type="pres">
      <dgm:prSet presAssocID="{23295FFD-E117-CE4B-82F6-80BFA6264042}" presName="linear" presStyleCnt="0">
        <dgm:presLayoutVars>
          <dgm:dir/>
          <dgm:animLvl val="lvl"/>
          <dgm:resizeHandles val="exact"/>
        </dgm:presLayoutVars>
      </dgm:prSet>
      <dgm:spPr/>
    </dgm:pt>
    <dgm:pt modelId="{4508AA00-3602-B24C-9EFA-96AA52B825EB}" type="pres">
      <dgm:prSet presAssocID="{F7B0E3C7-B8F7-3A42-AD3B-994ACB16DBDD}" presName="parentLin" presStyleCnt="0"/>
      <dgm:spPr/>
    </dgm:pt>
    <dgm:pt modelId="{4FBBE698-A341-5545-8280-3DB3E992D640}" type="pres">
      <dgm:prSet presAssocID="{F7B0E3C7-B8F7-3A42-AD3B-994ACB16DBDD}" presName="parentLeftMargin" presStyleLbl="node1" presStyleIdx="0" presStyleCnt="4"/>
      <dgm:spPr/>
    </dgm:pt>
    <dgm:pt modelId="{E0A6CAB6-D847-B44A-AA44-A023A14D8BDA}" type="pres">
      <dgm:prSet presAssocID="{F7B0E3C7-B8F7-3A42-AD3B-994ACB16DBDD}" presName="parentText" presStyleLbl="node1" presStyleIdx="0" presStyleCnt="4">
        <dgm:presLayoutVars>
          <dgm:chMax val="0"/>
          <dgm:bulletEnabled val="1"/>
        </dgm:presLayoutVars>
      </dgm:prSet>
      <dgm:spPr/>
    </dgm:pt>
    <dgm:pt modelId="{E43C09C4-5768-1C4E-ACAC-BE4B1AD5F07D}" type="pres">
      <dgm:prSet presAssocID="{F7B0E3C7-B8F7-3A42-AD3B-994ACB16DBDD}" presName="negativeSpace" presStyleCnt="0"/>
      <dgm:spPr/>
    </dgm:pt>
    <dgm:pt modelId="{6489A260-3927-5744-8164-2E9D7E1012ED}" type="pres">
      <dgm:prSet presAssocID="{F7B0E3C7-B8F7-3A42-AD3B-994ACB16DBDD}" presName="childText" presStyleLbl="conFgAcc1" presStyleIdx="0" presStyleCnt="4">
        <dgm:presLayoutVars>
          <dgm:bulletEnabled val="1"/>
        </dgm:presLayoutVars>
      </dgm:prSet>
      <dgm:spPr/>
    </dgm:pt>
    <dgm:pt modelId="{7E5CCAB6-8821-FA44-935B-E0E1E3FF93DC}" type="pres">
      <dgm:prSet presAssocID="{86243615-1C6F-B043-813C-1FE8DA6A9674}" presName="spaceBetweenRectangles" presStyleCnt="0"/>
      <dgm:spPr/>
    </dgm:pt>
    <dgm:pt modelId="{527EB261-CA8A-334B-A3F1-6E4BD3550BF6}" type="pres">
      <dgm:prSet presAssocID="{B3281EA8-0651-F947-B266-1BFAEFD4300F}" presName="parentLin" presStyleCnt="0"/>
      <dgm:spPr/>
    </dgm:pt>
    <dgm:pt modelId="{2585E6F3-CFE4-D345-A63A-3DD17DEA6758}" type="pres">
      <dgm:prSet presAssocID="{B3281EA8-0651-F947-B266-1BFAEFD4300F}" presName="parentLeftMargin" presStyleLbl="node1" presStyleIdx="0" presStyleCnt="4"/>
      <dgm:spPr/>
    </dgm:pt>
    <dgm:pt modelId="{D67B0EA4-86F8-B640-8D8A-64E9F9922946}" type="pres">
      <dgm:prSet presAssocID="{B3281EA8-0651-F947-B266-1BFAEFD4300F}" presName="parentText" presStyleLbl="node1" presStyleIdx="1" presStyleCnt="4">
        <dgm:presLayoutVars>
          <dgm:chMax val="0"/>
          <dgm:bulletEnabled val="1"/>
        </dgm:presLayoutVars>
      </dgm:prSet>
      <dgm:spPr/>
    </dgm:pt>
    <dgm:pt modelId="{9F1B0C44-0941-0244-842E-530EB98D2471}" type="pres">
      <dgm:prSet presAssocID="{B3281EA8-0651-F947-B266-1BFAEFD4300F}" presName="negativeSpace" presStyleCnt="0"/>
      <dgm:spPr/>
    </dgm:pt>
    <dgm:pt modelId="{DEF37EC5-9AFD-D245-94E8-43A361E5FDA5}" type="pres">
      <dgm:prSet presAssocID="{B3281EA8-0651-F947-B266-1BFAEFD4300F}" presName="childText" presStyleLbl="conFgAcc1" presStyleIdx="1" presStyleCnt="4">
        <dgm:presLayoutVars>
          <dgm:bulletEnabled val="1"/>
        </dgm:presLayoutVars>
      </dgm:prSet>
      <dgm:spPr/>
    </dgm:pt>
    <dgm:pt modelId="{7AC08BE4-2DD9-B140-850C-656CC948263F}" type="pres">
      <dgm:prSet presAssocID="{899CC4DE-3FA0-4A49-BC19-B86F5D564246}" presName="spaceBetweenRectangles" presStyleCnt="0"/>
      <dgm:spPr/>
    </dgm:pt>
    <dgm:pt modelId="{6A7EB0E3-A246-4BDD-950D-F5884CFD574C}" type="pres">
      <dgm:prSet presAssocID="{163BBB7F-BABD-174E-92EC-D6DF93BC1B43}" presName="parentLin" presStyleCnt="0"/>
      <dgm:spPr/>
    </dgm:pt>
    <dgm:pt modelId="{739A6654-81A7-43D8-9F90-EFB4F95F58A4}" type="pres">
      <dgm:prSet presAssocID="{163BBB7F-BABD-174E-92EC-D6DF93BC1B43}" presName="parentLeftMargin" presStyleLbl="node1" presStyleIdx="1" presStyleCnt="4"/>
      <dgm:spPr/>
    </dgm:pt>
    <dgm:pt modelId="{EBE52B8A-CF7A-43DE-9BA2-5E7C668C9062}" type="pres">
      <dgm:prSet presAssocID="{163BBB7F-BABD-174E-92EC-D6DF93BC1B43}" presName="parentText" presStyleLbl="node1" presStyleIdx="2" presStyleCnt="4">
        <dgm:presLayoutVars>
          <dgm:chMax val="0"/>
          <dgm:bulletEnabled val="1"/>
        </dgm:presLayoutVars>
      </dgm:prSet>
      <dgm:spPr/>
    </dgm:pt>
    <dgm:pt modelId="{EFCE4E52-BC03-4865-B721-E89CF9708DCC}" type="pres">
      <dgm:prSet presAssocID="{163BBB7F-BABD-174E-92EC-D6DF93BC1B43}" presName="negativeSpace" presStyleCnt="0"/>
      <dgm:spPr/>
    </dgm:pt>
    <dgm:pt modelId="{3180C853-EB4C-4D2B-BDF6-C5E15A5EEF88}" type="pres">
      <dgm:prSet presAssocID="{163BBB7F-BABD-174E-92EC-D6DF93BC1B43}" presName="childText" presStyleLbl="conFgAcc1" presStyleIdx="2" presStyleCnt="4">
        <dgm:presLayoutVars>
          <dgm:bulletEnabled val="1"/>
        </dgm:presLayoutVars>
      </dgm:prSet>
      <dgm:spPr/>
    </dgm:pt>
    <dgm:pt modelId="{4154AD9B-3253-46F0-8481-C6EB16463C00}" type="pres">
      <dgm:prSet presAssocID="{8C1DCB7F-669A-C34A-BCFB-A050287F197D}" presName="spaceBetweenRectangles" presStyleCnt="0"/>
      <dgm:spPr/>
    </dgm:pt>
    <dgm:pt modelId="{421488F2-067A-4C4E-BCE6-34D7200936B2}" type="pres">
      <dgm:prSet presAssocID="{71F2FC54-3227-A540-863E-169C640F159F}" presName="parentLin" presStyleCnt="0"/>
      <dgm:spPr/>
    </dgm:pt>
    <dgm:pt modelId="{9D3A643C-5BD6-164F-8823-0306A9514E73}" type="pres">
      <dgm:prSet presAssocID="{71F2FC54-3227-A540-863E-169C640F159F}" presName="parentLeftMargin" presStyleLbl="node1" presStyleIdx="2" presStyleCnt="4"/>
      <dgm:spPr/>
    </dgm:pt>
    <dgm:pt modelId="{B385A9AF-0E61-964C-8D26-A8DC3EFB431B}" type="pres">
      <dgm:prSet presAssocID="{71F2FC54-3227-A540-863E-169C640F159F}" presName="parentText" presStyleLbl="node1" presStyleIdx="3" presStyleCnt="4">
        <dgm:presLayoutVars>
          <dgm:chMax val="0"/>
          <dgm:bulletEnabled val="1"/>
        </dgm:presLayoutVars>
      </dgm:prSet>
      <dgm:spPr/>
    </dgm:pt>
    <dgm:pt modelId="{49B60ACF-0551-2D40-B8BD-0386EF25D371}" type="pres">
      <dgm:prSet presAssocID="{71F2FC54-3227-A540-863E-169C640F159F}" presName="negativeSpace" presStyleCnt="0"/>
      <dgm:spPr/>
    </dgm:pt>
    <dgm:pt modelId="{CF24638A-204A-3448-816A-CAB7F344486E}" type="pres">
      <dgm:prSet presAssocID="{71F2FC54-3227-A540-863E-169C640F159F}" presName="childText" presStyleLbl="conFgAcc1" presStyleIdx="3" presStyleCnt="4">
        <dgm:presLayoutVars>
          <dgm:bulletEnabled val="1"/>
        </dgm:presLayoutVars>
      </dgm:prSet>
      <dgm:spPr/>
    </dgm:pt>
  </dgm:ptLst>
  <dgm:cxnLst>
    <dgm:cxn modelId="{9FA4D905-CF82-4AAB-92BF-674927449712}" type="presOf" srcId="{B3281EA8-0651-F947-B266-1BFAEFD4300F}" destId="{2585E6F3-CFE4-D345-A63A-3DD17DEA6758}" srcOrd="0" destOrd="0" presId="urn:microsoft.com/office/officeart/2005/8/layout/list1"/>
    <dgm:cxn modelId="{FD847411-C58E-4A4C-8E8C-74539D195F8B}" srcId="{23295FFD-E117-CE4B-82F6-80BFA6264042}" destId="{71F2FC54-3227-A540-863E-169C640F159F}" srcOrd="3" destOrd="0" parTransId="{24AF7D42-8D69-DF4E-BBF5-AC47FBA40397}" sibTransId="{D245F24A-54B9-E84D-B145-71797397844E}"/>
    <dgm:cxn modelId="{B118925E-3A19-4B58-BB67-6F4381811977}" type="presOf" srcId="{F3B52D69-81BE-4635-B028-32FE5D5E2558}" destId="{DEF37EC5-9AFD-D245-94E8-43A361E5FDA5}" srcOrd="0" destOrd="0" presId="urn:microsoft.com/office/officeart/2005/8/layout/list1"/>
    <dgm:cxn modelId="{33D4345F-2846-C848-9FDB-40E98BE668AD}" srcId="{23295FFD-E117-CE4B-82F6-80BFA6264042}" destId="{163BBB7F-BABD-174E-92EC-D6DF93BC1B43}" srcOrd="2" destOrd="0" parTransId="{69A1A0F4-3267-8B4B-99BB-1BE6B5F5F5B7}" sibTransId="{8C1DCB7F-669A-C34A-BCFB-A050287F197D}"/>
    <dgm:cxn modelId="{7866B051-2B8A-854A-859D-9CD0E1944D64}" type="presOf" srcId="{23295FFD-E117-CE4B-82F6-80BFA6264042}" destId="{88E3AA0A-22AC-B94B-A7CB-67F520D230B5}" srcOrd="0" destOrd="0" presId="urn:microsoft.com/office/officeart/2005/8/layout/list1"/>
    <dgm:cxn modelId="{8CD2F154-16DD-43DE-9B88-B420C667F7D8}" type="presOf" srcId="{71F2FC54-3227-A540-863E-169C640F159F}" destId="{B385A9AF-0E61-964C-8D26-A8DC3EFB431B}" srcOrd="1" destOrd="0" presId="urn:microsoft.com/office/officeart/2005/8/layout/list1"/>
    <dgm:cxn modelId="{FE5BE957-42DD-A14C-AFA0-CC1FBE060A29}" srcId="{163BBB7F-BABD-174E-92EC-D6DF93BC1B43}" destId="{28BC588A-401E-764E-8A32-4598F485FA41}" srcOrd="0" destOrd="0" parTransId="{810F95BC-CE81-D543-8CFF-1A93DB78F14E}" sibTransId="{5F9458B5-A114-484F-A819-937EB34BA4BA}"/>
    <dgm:cxn modelId="{9E0B3658-7BBE-4D20-87A9-0BE4681EA41E}" type="presOf" srcId="{163BBB7F-BABD-174E-92EC-D6DF93BC1B43}" destId="{739A6654-81A7-43D8-9F90-EFB4F95F58A4}" srcOrd="0" destOrd="0" presId="urn:microsoft.com/office/officeart/2005/8/layout/list1"/>
    <dgm:cxn modelId="{56BD5C7E-4834-4FBB-B848-541C112B6151}" type="presOf" srcId="{F7B0E3C7-B8F7-3A42-AD3B-994ACB16DBDD}" destId="{E0A6CAB6-D847-B44A-AA44-A023A14D8BDA}" srcOrd="1" destOrd="0" presId="urn:microsoft.com/office/officeart/2005/8/layout/list1"/>
    <dgm:cxn modelId="{92228799-5903-4181-A2E3-8BDBB7D4A1A1}" type="presOf" srcId="{28BC588A-401E-764E-8A32-4598F485FA41}" destId="{3180C853-EB4C-4D2B-BDF6-C5E15A5EEF88}" srcOrd="0" destOrd="0" presId="urn:microsoft.com/office/officeart/2005/8/layout/list1"/>
    <dgm:cxn modelId="{13F6E0A4-97D3-4322-84AB-438529088A10}" type="presOf" srcId="{163BBB7F-BABD-174E-92EC-D6DF93BC1B43}" destId="{EBE52B8A-CF7A-43DE-9BA2-5E7C668C9062}" srcOrd="1" destOrd="0" presId="urn:microsoft.com/office/officeart/2005/8/layout/list1"/>
    <dgm:cxn modelId="{06C6A4A8-030D-4C98-8663-444E0060F86C}" type="presOf" srcId="{BDE7CF9B-A91E-B94D-A180-353C455C0739}" destId="{CF24638A-204A-3448-816A-CAB7F344486E}" srcOrd="0" destOrd="0" presId="urn:microsoft.com/office/officeart/2005/8/layout/list1"/>
    <dgm:cxn modelId="{919FA4A9-6FE7-4444-A8A7-E83C550C0EE8}" type="presOf" srcId="{06F57495-CEAB-8540-A9F1-3A2C59AE5D33}" destId="{6489A260-3927-5744-8164-2E9D7E1012ED}" srcOrd="0" destOrd="0" presId="urn:microsoft.com/office/officeart/2005/8/layout/list1"/>
    <dgm:cxn modelId="{EEA53FB9-912F-457C-B63D-B5E3F551FE28}" srcId="{B3281EA8-0651-F947-B266-1BFAEFD4300F}" destId="{F3B52D69-81BE-4635-B028-32FE5D5E2558}" srcOrd="0" destOrd="0" parTransId="{1D4F4EAC-6F1E-4A53-B25E-24897963BBAF}" sibTransId="{CBA9E626-1B34-4753-81EE-52292892BE97}"/>
    <dgm:cxn modelId="{5B7EFCC0-E581-514A-A8D4-AFD09A51E91C}" srcId="{23295FFD-E117-CE4B-82F6-80BFA6264042}" destId="{F7B0E3C7-B8F7-3A42-AD3B-994ACB16DBDD}" srcOrd="0" destOrd="0" parTransId="{31F41525-6347-CB48-802A-3A4C2AA0B518}" sibTransId="{86243615-1C6F-B043-813C-1FE8DA6A9674}"/>
    <dgm:cxn modelId="{673160D3-BDC3-47CA-97B1-9357ACE2625C}" type="presOf" srcId="{F7B0E3C7-B8F7-3A42-AD3B-994ACB16DBDD}" destId="{4FBBE698-A341-5545-8280-3DB3E992D640}" srcOrd="0" destOrd="0" presId="urn:microsoft.com/office/officeart/2005/8/layout/list1"/>
    <dgm:cxn modelId="{06A73FD5-7AF8-A44F-9B3B-07099027DF73}" srcId="{71F2FC54-3227-A540-863E-169C640F159F}" destId="{BDE7CF9B-A91E-B94D-A180-353C455C0739}" srcOrd="0" destOrd="0" parTransId="{607FF190-12F8-1F4D-A2FD-EDE5EB0850A6}" sibTransId="{5E56D287-FCD1-F04A-8F51-A157E8C45F97}"/>
    <dgm:cxn modelId="{162AFFDE-B1C7-0645-90E2-CC28A2D7DDC3}" srcId="{23295FFD-E117-CE4B-82F6-80BFA6264042}" destId="{B3281EA8-0651-F947-B266-1BFAEFD4300F}" srcOrd="1" destOrd="0" parTransId="{5BAF3165-E2CC-8546-B9D5-039096B1A3C2}" sibTransId="{899CC4DE-3FA0-4A49-BC19-B86F5D564246}"/>
    <dgm:cxn modelId="{A04852E1-17E7-45DE-9E69-39554F305DEF}" type="presOf" srcId="{B3281EA8-0651-F947-B266-1BFAEFD4300F}" destId="{D67B0EA4-86F8-B640-8D8A-64E9F9922946}" srcOrd="1" destOrd="0" presId="urn:microsoft.com/office/officeart/2005/8/layout/list1"/>
    <dgm:cxn modelId="{288215E5-1759-472C-89F2-556725759FCF}" type="presOf" srcId="{71F2FC54-3227-A540-863E-169C640F159F}" destId="{9D3A643C-5BD6-164F-8823-0306A9514E73}" srcOrd="0" destOrd="0" presId="urn:microsoft.com/office/officeart/2005/8/layout/list1"/>
    <dgm:cxn modelId="{488FAEEE-ED26-F449-908A-0C324AF68569}" srcId="{F7B0E3C7-B8F7-3A42-AD3B-994ACB16DBDD}" destId="{06F57495-CEAB-8540-A9F1-3A2C59AE5D33}" srcOrd="0" destOrd="0" parTransId="{F5B8666A-77F1-6C44-9488-C2C9D19F76BB}" sibTransId="{8B955D02-021A-B24C-962F-5A9C58618BE7}"/>
    <dgm:cxn modelId="{DFD8927A-D107-4049-8B63-A777FE9CD7F0}" type="presParOf" srcId="{88E3AA0A-22AC-B94B-A7CB-67F520D230B5}" destId="{4508AA00-3602-B24C-9EFA-96AA52B825EB}" srcOrd="0" destOrd="0" presId="urn:microsoft.com/office/officeart/2005/8/layout/list1"/>
    <dgm:cxn modelId="{6DF29FD3-21B1-41A6-BF5D-A11EA41A3795}" type="presParOf" srcId="{4508AA00-3602-B24C-9EFA-96AA52B825EB}" destId="{4FBBE698-A341-5545-8280-3DB3E992D640}" srcOrd="0" destOrd="0" presId="urn:microsoft.com/office/officeart/2005/8/layout/list1"/>
    <dgm:cxn modelId="{23D9C7B7-6652-4C41-BE28-F60975D067BA}" type="presParOf" srcId="{4508AA00-3602-B24C-9EFA-96AA52B825EB}" destId="{E0A6CAB6-D847-B44A-AA44-A023A14D8BDA}" srcOrd="1" destOrd="0" presId="urn:microsoft.com/office/officeart/2005/8/layout/list1"/>
    <dgm:cxn modelId="{52A8D702-88FE-4159-82D8-5A292DC8CD0C}" type="presParOf" srcId="{88E3AA0A-22AC-B94B-A7CB-67F520D230B5}" destId="{E43C09C4-5768-1C4E-ACAC-BE4B1AD5F07D}" srcOrd="1" destOrd="0" presId="urn:microsoft.com/office/officeart/2005/8/layout/list1"/>
    <dgm:cxn modelId="{CA41F434-C7B5-44C5-8FBD-595ACB1E05BC}" type="presParOf" srcId="{88E3AA0A-22AC-B94B-A7CB-67F520D230B5}" destId="{6489A260-3927-5744-8164-2E9D7E1012ED}" srcOrd="2" destOrd="0" presId="urn:microsoft.com/office/officeart/2005/8/layout/list1"/>
    <dgm:cxn modelId="{BF327392-37B3-4145-B94E-7ADAAA34A6F2}" type="presParOf" srcId="{88E3AA0A-22AC-B94B-A7CB-67F520D230B5}" destId="{7E5CCAB6-8821-FA44-935B-E0E1E3FF93DC}" srcOrd="3" destOrd="0" presId="urn:microsoft.com/office/officeart/2005/8/layout/list1"/>
    <dgm:cxn modelId="{DD986CF3-FCEC-4839-8E23-65FB45871870}" type="presParOf" srcId="{88E3AA0A-22AC-B94B-A7CB-67F520D230B5}" destId="{527EB261-CA8A-334B-A3F1-6E4BD3550BF6}" srcOrd="4" destOrd="0" presId="urn:microsoft.com/office/officeart/2005/8/layout/list1"/>
    <dgm:cxn modelId="{DC43ADCE-55AC-4782-A177-B69ACF9F895A}" type="presParOf" srcId="{527EB261-CA8A-334B-A3F1-6E4BD3550BF6}" destId="{2585E6F3-CFE4-D345-A63A-3DD17DEA6758}" srcOrd="0" destOrd="0" presId="urn:microsoft.com/office/officeart/2005/8/layout/list1"/>
    <dgm:cxn modelId="{253E62C7-2D78-4463-9E02-23302BE6365C}" type="presParOf" srcId="{527EB261-CA8A-334B-A3F1-6E4BD3550BF6}" destId="{D67B0EA4-86F8-B640-8D8A-64E9F9922946}" srcOrd="1" destOrd="0" presId="urn:microsoft.com/office/officeart/2005/8/layout/list1"/>
    <dgm:cxn modelId="{4587B9B5-2E62-4F14-8E0E-44D97EC1BE76}" type="presParOf" srcId="{88E3AA0A-22AC-B94B-A7CB-67F520D230B5}" destId="{9F1B0C44-0941-0244-842E-530EB98D2471}" srcOrd="5" destOrd="0" presId="urn:microsoft.com/office/officeart/2005/8/layout/list1"/>
    <dgm:cxn modelId="{8349744C-5BED-4142-AE4F-1F4BC1E62F4A}" type="presParOf" srcId="{88E3AA0A-22AC-B94B-A7CB-67F520D230B5}" destId="{DEF37EC5-9AFD-D245-94E8-43A361E5FDA5}" srcOrd="6" destOrd="0" presId="urn:microsoft.com/office/officeart/2005/8/layout/list1"/>
    <dgm:cxn modelId="{6A0F61BC-A53B-4F46-8689-8DFD7548D64C}" type="presParOf" srcId="{88E3AA0A-22AC-B94B-A7CB-67F520D230B5}" destId="{7AC08BE4-2DD9-B140-850C-656CC948263F}" srcOrd="7" destOrd="0" presId="urn:microsoft.com/office/officeart/2005/8/layout/list1"/>
    <dgm:cxn modelId="{E574C1C5-FBB0-44F8-B486-931E667A76F7}" type="presParOf" srcId="{88E3AA0A-22AC-B94B-A7CB-67F520D230B5}" destId="{6A7EB0E3-A246-4BDD-950D-F5884CFD574C}" srcOrd="8" destOrd="0" presId="urn:microsoft.com/office/officeart/2005/8/layout/list1"/>
    <dgm:cxn modelId="{D10855ED-0B32-4A7D-A4AE-AD26E4839196}" type="presParOf" srcId="{6A7EB0E3-A246-4BDD-950D-F5884CFD574C}" destId="{739A6654-81A7-43D8-9F90-EFB4F95F58A4}" srcOrd="0" destOrd="0" presId="urn:microsoft.com/office/officeart/2005/8/layout/list1"/>
    <dgm:cxn modelId="{B4F17472-1182-4F5D-AC0D-1BD5CE3A90F0}" type="presParOf" srcId="{6A7EB0E3-A246-4BDD-950D-F5884CFD574C}" destId="{EBE52B8A-CF7A-43DE-9BA2-5E7C668C9062}" srcOrd="1" destOrd="0" presId="urn:microsoft.com/office/officeart/2005/8/layout/list1"/>
    <dgm:cxn modelId="{51089200-DAE2-40B9-885E-F4CA53681315}" type="presParOf" srcId="{88E3AA0A-22AC-B94B-A7CB-67F520D230B5}" destId="{EFCE4E52-BC03-4865-B721-E89CF9708DCC}" srcOrd="9" destOrd="0" presId="urn:microsoft.com/office/officeart/2005/8/layout/list1"/>
    <dgm:cxn modelId="{8337481F-E750-42D7-9341-DE0D8A04D551}" type="presParOf" srcId="{88E3AA0A-22AC-B94B-A7CB-67F520D230B5}" destId="{3180C853-EB4C-4D2B-BDF6-C5E15A5EEF88}" srcOrd="10" destOrd="0" presId="urn:microsoft.com/office/officeart/2005/8/layout/list1"/>
    <dgm:cxn modelId="{F6734AE8-5F95-42F9-86DA-C7F483CF9272}" type="presParOf" srcId="{88E3AA0A-22AC-B94B-A7CB-67F520D230B5}" destId="{4154AD9B-3253-46F0-8481-C6EB16463C00}" srcOrd="11" destOrd="0" presId="urn:microsoft.com/office/officeart/2005/8/layout/list1"/>
    <dgm:cxn modelId="{DAC50871-DC01-48BB-BA68-3012218F4384}" type="presParOf" srcId="{88E3AA0A-22AC-B94B-A7CB-67F520D230B5}" destId="{421488F2-067A-4C4E-BCE6-34D7200936B2}" srcOrd="12" destOrd="0" presId="urn:microsoft.com/office/officeart/2005/8/layout/list1"/>
    <dgm:cxn modelId="{36E453B9-EE6B-41B1-8E19-F68243654D6B}" type="presParOf" srcId="{421488F2-067A-4C4E-BCE6-34D7200936B2}" destId="{9D3A643C-5BD6-164F-8823-0306A9514E73}" srcOrd="0" destOrd="0" presId="urn:microsoft.com/office/officeart/2005/8/layout/list1"/>
    <dgm:cxn modelId="{FA8C410E-F6DE-4F2B-9B69-621378E794D4}" type="presParOf" srcId="{421488F2-067A-4C4E-BCE6-34D7200936B2}" destId="{B385A9AF-0E61-964C-8D26-A8DC3EFB431B}" srcOrd="1" destOrd="0" presId="urn:microsoft.com/office/officeart/2005/8/layout/list1"/>
    <dgm:cxn modelId="{3AF78CEA-BE96-44E6-998D-18DB28CB76C4}" type="presParOf" srcId="{88E3AA0A-22AC-B94B-A7CB-67F520D230B5}" destId="{49B60ACF-0551-2D40-B8BD-0386EF25D371}" srcOrd="13" destOrd="0" presId="urn:microsoft.com/office/officeart/2005/8/layout/list1"/>
    <dgm:cxn modelId="{9F067CAB-C7A2-4777-9152-F613E77A81F7}" type="presParOf" srcId="{88E3AA0A-22AC-B94B-A7CB-67F520D230B5}" destId="{CF24638A-204A-3448-816A-CAB7F344486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B31EE2-F174-4C03-8A5D-26B2F763C410}"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60024045-62AB-4D47-B14B-70A5690FE7FB}">
      <dgm:prSet phldrT="[Text]" custT="1"/>
      <dgm:spPr/>
      <dgm:t>
        <a:bodyPr/>
        <a:lstStyle/>
        <a:p>
          <a:r>
            <a:rPr lang="en-IN" sz="2400" b="1">
              <a:latin typeface="Arial"/>
              <a:cs typeface="Arial"/>
            </a:rPr>
            <a:t>Interviewed</a:t>
          </a:r>
        </a:p>
        <a:p>
          <a:r>
            <a:rPr lang="en-IN" sz="2400" b="1">
              <a:solidFill>
                <a:srgbClr val="FFC000"/>
              </a:solidFill>
              <a:latin typeface="Arial"/>
              <a:cs typeface="Arial"/>
            </a:rPr>
            <a:t>100+</a:t>
          </a:r>
        </a:p>
      </dgm:t>
    </dgm:pt>
    <dgm:pt modelId="{FB89FACD-3D33-42F6-B1E6-F5D61DF710D0}" type="parTrans" cxnId="{6A72C2C3-EF9E-4E38-807B-89A13362CCFF}">
      <dgm:prSet/>
      <dgm:spPr/>
      <dgm:t>
        <a:bodyPr/>
        <a:lstStyle/>
        <a:p>
          <a:endParaRPr lang="en-IN"/>
        </a:p>
      </dgm:t>
    </dgm:pt>
    <dgm:pt modelId="{3AAA8872-3CC1-4A6F-A86A-8A9039900D62}" type="sibTrans" cxnId="{6A72C2C3-EF9E-4E38-807B-89A13362CCFF}">
      <dgm:prSet/>
      <dgm:spPr/>
      <dgm:t>
        <a:bodyPr/>
        <a:lstStyle/>
        <a:p>
          <a:endParaRPr lang="en-IN"/>
        </a:p>
      </dgm:t>
    </dgm:pt>
    <dgm:pt modelId="{A7AD186B-2FA3-4B30-B604-0CC85FB75E06}">
      <dgm:prSet phldrT="[Text]" custT="1"/>
      <dgm:spPr/>
      <dgm:t>
        <a:bodyPr/>
        <a:lstStyle/>
        <a:p>
          <a:r>
            <a:rPr lang="en-IN" sz="2400" b="1">
              <a:latin typeface="Arial"/>
              <a:cs typeface="Arial"/>
            </a:rPr>
            <a:t>Onboarded</a:t>
          </a:r>
          <a:endParaRPr lang="en-IN" sz="2400" b="1">
            <a:solidFill>
              <a:srgbClr val="92D050"/>
            </a:solidFill>
            <a:latin typeface="Arial"/>
            <a:cs typeface="Arial"/>
          </a:endParaRPr>
        </a:p>
        <a:p>
          <a:r>
            <a:rPr lang="en-IN" sz="2400" b="1">
              <a:solidFill>
                <a:srgbClr val="92D050"/>
              </a:solidFill>
              <a:latin typeface="Arial"/>
              <a:cs typeface="Arial"/>
            </a:rPr>
            <a:t>51</a:t>
          </a:r>
        </a:p>
        <a:p>
          <a:endParaRPr lang="en-IN" sz="2400" b="1">
            <a:solidFill>
              <a:srgbClr val="92D050"/>
            </a:solidFill>
            <a:latin typeface="Arial"/>
            <a:cs typeface="Arial"/>
          </a:endParaRPr>
        </a:p>
      </dgm:t>
    </dgm:pt>
    <dgm:pt modelId="{77468AF9-A4B9-48BF-86F1-C10BB93D7D18}" type="parTrans" cxnId="{EDFC747C-217F-4A88-BBF9-D33892133E80}">
      <dgm:prSet/>
      <dgm:spPr/>
      <dgm:t>
        <a:bodyPr/>
        <a:lstStyle/>
        <a:p>
          <a:endParaRPr lang="en-IN"/>
        </a:p>
      </dgm:t>
    </dgm:pt>
    <dgm:pt modelId="{BAA3AC69-5842-4784-985D-5ACDB4EA2EF1}" type="sibTrans" cxnId="{EDFC747C-217F-4A88-BBF9-D33892133E80}">
      <dgm:prSet/>
      <dgm:spPr/>
      <dgm:t>
        <a:bodyPr/>
        <a:lstStyle/>
        <a:p>
          <a:endParaRPr lang="en-IN"/>
        </a:p>
      </dgm:t>
    </dgm:pt>
    <dgm:pt modelId="{0914A692-1E0F-4EDE-B293-01CE53CC4240}">
      <dgm:prSet phldrT="[Text]" custT="1"/>
      <dgm:spPr/>
      <dgm:t>
        <a:bodyPr/>
        <a:lstStyle/>
        <a:p>
          <a:r>
            <a:rPr lang="en-IN" sz="2400" b="1" kern="1200">
              <a:solidFill>
                <a:prstClr val="black">
                  <a:hueOff val="0"/>
                  <a:satOff val="0"/>
                  <a:lumOff val="0"/>
                  <a:alphaOff val="0"/>
                </a:prstClr>
              </a:solidFill>
              <a:latin typeface="Arial"/>
              <a:ea typeface="+mn-ea"/>
              <a:cs typeface="Arial"/>
            </a:rPr>
            <a:t>Applications</a:t>
          </a:r>
        </a:p>
        <a:p>
          <a:r>
            <a:rPr lang="en-IN" sz="2400" b="1" kern="1200">
              <a:solidFill>
                <a:srgbClr val="FF0000"/>
              </a:solidFill>
              <a:latin typeface="Arial"/>
              <a:cs typeface="Arial"/>
            </a:rPr>
            <a:t>200+</a:t>
          </a:r>
        </a:p>
      </dgm:t>
    </dgm:pt>
    <dgm:pt modelId="{08551381-28C5-4C2D-AD79-963C06BCD9A5}" type="sibTrans" cxnId="{775F67B6-B444-4B3F-8678-BF254DFA8AD3}">
      <dgm:prSet/>
      <dgm:spPr/>
      <dgm:t>
        <a:bodyPr/>
        <a:lstStyle/>
        <a:p>
          <a:endParaRPr lang="en-IN"/>
        </a:p>
      </dgm:t>
    </dgm:pt>
    <dgm:pt modelId="{6D51C8A8-135F-487B-9108-055216D2E5AD}" type="parTrans" cxnId="{775F67B6-B444-4B3F-8678-BF254DFA8AD3}">
      <dgm:prSet/>
      <dgm:spPr/>
      <dgm:t>
        <a:bodyPr/>
        <a:lstStyle/>
        <a:p>
          <a:endParaRPr lang="en-IN"/>
        </a:p>
      </dgm:t>
    </dgm:pt>
    <dgm:pt modelId="{EB255218-8A14-43EB-8AB2-1D476261ABA5}" type="pres">
      <dgm:prSet presAssocID="{86B31EE2-F174-4C03-8A5D-26B2F763C410}" presName="Name0" presStyleCnt="0">
        <dgm:presLayoutVars>
          <dgm:chMax val="7"/>
          <dgm:chPref val="7"/>
          <dgm:dir/>
          <dgm:animLvl val="lvl"/>
        </dgm:presLayoutVars>
      </dgm:prSet>
      <dgm:spPr/>
    </dgm:pt>
    <dgm:pt modelId="{4FD2A445-E2F2-4B51-9557-7AC7416B4ED3}" type="pres">
      <dgm:prSet presAssocID="{0914A692-1E0F-4EDE-B293-01CE53CC4240}" presName="Accent1" presStyleCnt="0"/>
      <dgm:spPr/>
    </dgm:pt>
    <dgm:pt modelId="{0940215C-CE0B-41DD-A190-F539ACF44249}" type="pres">
      <dgm:prSet presAssocID="{0914A692-1E0F-4EDE-B293-01CE53CC4240}" presName="Accent" presStyleLbl="node1" presStyleIdx="0" presStyleCnt="3" custLinFactX="-82294" custLinFactNeighborX="-100000"/>
      <dgm:spPr>
        <a:solidFill>
          <a:srgbClr val="FF0000"/>
        </a:solidFill>
      </dgm:spPr>
    </dgm:pt>
    <dgm:pt modelId="{CF0F6F38-D947-4980-B116-806DF4986778}" type="pres">
      <dgm:prSet presAssocID="{0914A692-1E0F-4EDE-B293-01CE53CC4240}" presName="Parent1" presStyleLbl="revTx" presStyleIdx="0" presStyleCnt="3" custScaleX="331340" custScaleY="194503" custLinFactNeighborX="-21175" custLinFactNeighborY="-33785">
        <dgm:presLayoutVars>
          <dgm:chMax val="1"/>
          <dgm:chPref val="1"/>
          <dgm:bulletEnabled val="1"/>
        </dgm:presLayoutVars>
      </dgm:prSet>
      <dgm:spPr/>
    </dgm:pt>
    <dgm:pt modelId="{EB6F6F03-9BEB-4FE7-966E-47DBEAADA997}" type="pres">
      <dgm:prSet presAssocID="{60024045-62AB-4D47-B14B-70A5690FE7FB}" presName="Accent2" presStyleCnt="0"/>
      <dgm:spPr/>
    </dgm:pt>
    <dgm:pt modelId="{407CC9C0-9454-4F8B-805E-18A80660BAB8}" type="pres">
      <dgm:prSet presAssocID="{60024045-62AB-4D47-B14B-70A5690FE7FB}" presName="Accent" presStyleLbl="node1" presStyleIdx="1" presStyleCnt="3" custLinFactX="-82294" custLinFactNeighborX="-100000"/>
      <dgm:spPr>
        <a:solidFill>
          <a:srgbClr val="FFC000"/>
        </a:solidFill>
      </dgm:spPr>
    </dgm:pt>
    <dgm:pt modelId="{4AAB2458-51E5-4303-A207-A7B760CC8810}" type="pres">
      <dgm:prSet presAssocID="{60024045-62AB-4D47-B14B-70A5690FE7FB}" presName="Parent2" presStyleLbl="revTx" presStyleIdx="1" presStyleCnt="3" custScaleX="244993" custScaleY="140090" custLinFactNeighborX="28258" custLinFactNeighborY="191">
        <dgm:presLayoutVars>
          <dgm:chMax val="1"/>
          <dgm:chPref val="1"/>
          <dgm:bulletEnabled val="1"/>
        </dgm:presLayoutVars>
      </dgm:prSet>
      <dgm:spPr/>
    </dgm:pt>
    <dgm:pt modelId="{A6D550C6-554B-4F7B-B54E-98D133E1FEFB}" type="pres">
      <dgm:prSet presAssocID="{A7AD186B-2FA3-4B30-B604-0CC85FB75E06}" presName="Accent3" presStyleCnt="0"/>
      <dgm:spPr/>
    </dgm:pt>
    <dgm:pt modelId="{CF756D82-426A-4F3A-BAC1-CC18A73DD98C}" type="pres">
      <dgm:prSet presAssocID="{A7AD186B-2FA3-4B30-B604-0CC85FB75E06}" presName="Accent" presStyleLbl="node1" presStyleIdx="2" presStyleCnt="3" custLinFactX="-100000" custLinFactNeighborX="-112195"/>
      <dgm:spPr>
        <a:solidFill>
          <a:srgbClr val="92D050"/>
        </a:solidFill>
      </dgm:spPr>
    </dgm:pt>
    <dgm:pt modelId="{9CC906F4-1EC5-46D3-B8FC-3A4ABF9749DC}" type="pres">
      <dgm:prSet presAssocID="{A7AD186B-2FA3-4B30-B604-0CC85FB75E06}" presName="Parent3" presStyleLbl="revTx" presStyleIdx="2" presStyleCnt="3" custScaleX="239222" custScaleY="186126" custLinFactNeighborX="-25262" custLinFactNeighborY="11995">
        <dgm:presLayoutVars>
          <dgm:chMax val="1"/>
          <dgm:chPref val="1"/>
          <dgm:bulletEnabled val="1"/>
        </dgm:presLayoutVars>
      </dgm:prSet>
      <dgm:spPr/>
    </dgm:pt>
  </dgm:ptLst>
  <dgm:cxnLst>
    <dgm:cxn modelId="{62CFEE22-EA70-4E3B-BF67-9D09681F0A97}" type="presOf" srcId="{0914A692-1E0F-4EDE-B293-01CE53CC4240}" destId="{CF0F6F38-D947-4980-B116-806DF4986778}" srcOrd="0" destOrd="0" presId="urn:microsoft.com/office/officeart/2009/layout/CircleArrowProcess"/>
    <dgm:cxn modelId="{EDFC747C-217F-4A88-BBF9-D33892133E80}" srcId="{86B31EE2-F174-4C03-8A5D-26B2F763C410}" destId="{A7AD186B-2FA3-4B30-B604-0CC85FB75E06}" srcOrd="2" destOrd="0" parTransId="{77468AF9-A4B9-48BF-86F1-C10BB93D7D18}" sibTransId="{BAA3AC69-5842-4784-985D-5ACDB4EA2EF1}"/>
    <dgm:cxn modelId="{FB98A0A8-FF66-4E41-9E6E-CAEA0151DE6A}" type="presOf" srcId="{A7AD186B-2FA3-4B30-B604-0CC85FB75E06}" destId="{9CC906F4-1EC5-46D3-B8FC-3A4ABF9749DC}" srcOrd="0" destOrd="0" presId="urn:microsoft.com/office/officeart/2009/layout/CircleArrowProcess"/>
    <dgm:cxn modelId="{775F67B6-B444-4B3F-8678-BF254DFA8AD3}" srcId="{86B31EE2-F174-4C03-8A5D-26B2F763C410}" destId="{0914A692-1E0F-4EDE-B293-01CE53CC4240}" srcOrd="0" destOrd="0" parTransId="{6D51C8A8-135F-487B-9108-055216D2E5AD}" sibTransId="{08551381-28C5-4C2D-AD79-963C06BCD9A5}"/>
    <dgm:cxn modelId="{6A72C2C3-EF9E-4E38-807B-89A13362CCFF}" srcId="{86B31EE2-F174-4C03-8A5D-26B2F763C410}" destId="{60024045-62AB-4D47-B14B-70A5690FE7FB}" srcOrd="1" destOrd="0" parTransId="{FB89FACD-3D33-42F6-B1E6-F5D61DF710D0}" sibTransId="{3AAA8872-3CC1-4A6F-A86A-8A9039900D62}"/>
    <dgm:cxn modelId="{DFD6FCEF-0CB0-4099-8E1B-2D2EA40ABD01}" type="presOf" srcId="{60024045-62AB-4D47-B14B-70A5690FE7FB}" destId="{4AAB2458-51E5-4303-A207-A7B760CC8810}" srcOrd="0" destOrd="0" presId="urn:microsoft.com/office/officeart/2009/layout/CircleArrowProcess"/>
    <dgm:cxn modelId="{81B4AEFE-4ED4-4B66-A856-0771404EA0DA}" type="presOf" srcId="{86B31EE2-F174-4C03-8A5D-26B2F763C410}" destId="{EB255218-8A14-43EB-8AB2-1D476261ABA5}" srcOrd="0" destOrd="0" presId="urn:microsoft.com/office/officeart/2009/layout/CircleArrowProcess"/>
    <dgm:cxn modelId="{80582FBD-AED3-485E-8430-701ADAB45E5F}" type="presParOf" srcId="{EB255218-8A14-43EB-8AB2-1D476261ABA5}" destId="{4FD2A445-E2F2-4B51-9557-7AC7416B4ED3}" srcOrd="0" destOrd="0" presId="urn:microsoft.com/office/officeart/2009/layout/CircleArrowProcess"/>
    <dgm:cxn modelId="{38FC0E9F-FF43-4C2B-A81D-C3ACA1B5911C}" type="presParOf" srcId="{4FD2A445-E2F2-4B51-9557-7AC7416B4ED3}" destId="{0940215C-CE0B-41DD-A190-F539ACF44249}" srcOrd="0" destOrd="0" presId="urn:microsoft.com/office/officeart/2009/layout/CircleArrowProcess"/>
    <dgm:cxn modelId="{067C3FB3-1EC5-472B-A79B-A33BA86419DD}" type="presParOf" srcId="{EB255218-8A14-43EB-8AB2-1D476261ABA5}" destId="{CF0F6F38-D947-4980-B116-806DF4986778}" srcOrd="1" destOrd="0" presId="urn:microsoft.com/office/officeart/2009/layout/CircleArrowProcess"/>
    <dgm:cxn modelId="{20C0E746-152A-4FEC-BCA7-A8C55A33FC68}" type="presParOf" srcId="{EB255218-8A14-43EB-8AB2-1D476261ABA5}" destId="{EB6F6F03-9BEB-4FE7-966E-47DBEAADA997}" srcOrd="2" destOrd="0" presId="urn:microsoft.com/office/officeart/2009/layout/CircleArrowProcess"/>
    <dgm:cxn modelId="{3DF6A3E4-E03D-4619-A5B8-B0E115B1FC90}" type="presParOf" srcId="{EB6F6F03-9BEB-4FE7-966E-47DBEAADA997}" destId="{407CC9C0-9454-4F8B-805E-18A80660BAB8}" srcOrd="0" destOrd="0" presId="urn:microsoft.com/office/officeart/2009/layout/CircleArrowProcess"/>
    <dgm:cxn modelId="{BE507050-C38E-4A89-80D3-EE3CBCD12E2B}" type="presParOf" srcId="{EB255218-8A14-43EB-8AB2-1D476261ABA5}" destId="{4AAB2458-51E5-4303-A207-A7B760CC8810}" srcOrd="3" destOrd="0" presId="urn:microsoft.com/office/officeart/2009/layout/CircleArrowProcess"/>
    <dgm:cxn modelId="{177CCDE4-4D21-414B-AEDE-0BE3C3259EFB}" type="presParOf" srcId="{EB255218-8A14-43EB-8AB2-1D476261ABA5}" destId="{A6D550C6-554B-4F7B-B54E-98D133E1FEFB}" srcOrd="4" destOrd="0" presId="urn:microsoft.com/office/officeart/2009/layout/CircleArrowProcess"/>
    <dgm:cxn modelId="{16918F37-2857-4E06-A1EB-6DDD8FA1FCF0}" type="presParOf" srcId="{A6D550C6-554B-4F7B-B54E-98D133E1FEFB}" destId="{CF756D82-426A-4F3A-BAC1-CC18A73DD98C}" srcOrd="0" destOrd="0" presId="urn:microsoft.com/office/officeart/2009/layout/CircleArrowProcess"/>
    <dgm:cxn modelId="{2622D960-5613-46BB-8E7D-57E98F7ACA49}" type="presParOf" srcId="{EB255218-8A14-43EB-8AB2-1D476261ABA5}" destId="{9CC906F4-1EC5-46D3-B8FC-3A4ABF9749DC}"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9A260-3927-5744-8164-2E9D7E1012ED}">
      <dsp:nvSpPr>
        <dsp:cNvPr id="0" name=""/>
        <dsp:cNvSpPr/>
      </dsp:nvSpPr>
      <dsp:spPr>
        <a:xfrm>
          <a:off x="0" y="384228"/>
          <a:ext cx="8128000" cy="1020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US" sz="1800" b="0" kern="1200">
              <a:solidFill>
                <a:srgbClr val="000000"/>
              </a:solidFill>
              <a:cs typeface="Calibri"/>
            </a:rPr>
            <a:t>CEO Perspectives: </a:t>
          </a:r>
          <a:r>
            <a:rPr lang="en-US" sz="1800" b="0" kern="1200">
              <a:solidFill>
                <a:srgbClr val="000000"/>
              </a:solidFill>
              <a:latin typeface="Calibri"/>
              <a:cs typeface="Calibri"/>
            </a:rPr>
            <a:t>Opportunities in the new economy, Leadership and strategy in uncertain times</a:t>
          </a:r>
          <a:endParaRPr lang="en-US" sz="1800" kern="1200"/>
        </a:p>
      </dsp:txBody>
      <dsp:txXfrm>
        <a:off x="0" y="384228"/>
        <a:ext cx="8128000" cy="1020600"/>
      </dsp:txXfrm>
    </dsp:sp>
    <dsp:sp modelId="{E0A6CAB6-D847-B44A-AA44-A023A14D8BDA}">
      <dsp:nvSpPr>
        <dsp:cNvPr id="0" name=""/>
        <dsp:cNvSpPr/>
      </dsp:nvSpPr>
      <dsp:spPr>
        <a:xfrm>
          <a:off x="406400" y="118548"/>
          <a:ext cx="56896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IN" sz="1800" b="1" kern="1200">
              <a:latin typeface="+mj-lt"/>
            </a:rPr>
            <a:t>Module 1: </a:t>
          </a:r>
          <a:r>
            <a:rPr lang="en-IN" sz="1800" b="1" kern="1200"/>
            <a:t>Elevate Your Decision-Making Skills</a:t>
          </a:r>
          <a:endParaRPr lang="en-US" sz="1800" b="1" kern="1200"/>
        </a:p>
      </dsp:txBody>
      <dsp:txXfrm>
        <a:off x="432339" y="144487"/>
        <a:ext cx="5637722" cy="479482"/>
      </dsp:txXfrm>
    </dsp:sp>
    <dsp:sp modelId="{DEF37EC5-9AFD-D245-94E8-43A361E5FDA5}">
      <dsp:nvSpPr>
        <dsp:cNvPr id="0" name=""/>
        <dsp:cNvSpPr/>
      </dsp:nvSpPr>
      <dsp:spPr>
        <a:xfrm>
          <a:off x="0" y="1767708"/>
          <a:ext cx="8128000" cy="1020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rtl="0">
            <a:lnSpc>
              <a:spcPct val="90000"/>
            </a:lnSpc>
            <a:spcBef>
              <a:spcPct val="0"/>
            </a:spcBef>
            <a:spcAft>
              <a:spcPct val="15000"/>
            </a:spcAft>
            <a:buChar char="•"/>
          </a:pPr>
          <a:r>
            <a:rPr lang="en-IN" sz="1800" b="0" kern="1200">
              <a:solidFill>
                <a:srgbClr val="000000"/>
              </a:solidFill>
              <a:latin typeface="Calibri"/>
            </a:rPr>
            <a:t>CEO Perspectives: Decision making under uncertainty, Leading execution in uncertain times, and managing crises</a:t>
          </a:r>
        </a:p>
      </dsp:txBody>
      <dsp:txXfrm>
        <a:off x="0" y="1767708"/>
        <a:ext cx="8128000" cy="1020600"/>
      </dsp:txXfrm>
    </dsp:sp>
    <dsp:sp modelId="{D67B0EA4-86F8-B640-8D8A-64E9F9922946}">
      <dsp:nvSpPr>
        <dsp:cNvPr id="0" name=""/>
        <dsp:cNvSpPr/>
      </dsp:nvSpPr>
      <dsp:spPr>
        <a:xfrm>
          <a:off x="406400" y="1502028"/>
          <a:ext cx="56896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IN" sz="1800" b="1" kern="1200"/>
            <a:t>Module 2: </a:t>
          </a:r>
          <a:r>
            <a:rPr lang="en-US" sz="1800" b="1" kern="1200"/>
            <a:t>Deliver Business Results</a:t>
          </a:r>
        </a:p>
      </dsp:txBody>
      <dsp:txXfrm>
        <a:off x="432339" y="1527967"/>
        <a:ext cx="5637722" cy="479482"/>
      </dsp:txXfrm>
    </dsp:sp>
    <dsp:sp modelId="{3180C853-EB4C-4D2B-BDF6-C5E15A5EEF88}">
      <dsp:nvSpPr>
        <dsp:cNvPr id="0" name=""/>
        <dsp:cNvSpPr/>
      </dsp:nvSpPr>
      <dsp:spPr>
        <a:xfrm>
          <a:off x="0" y="3151188"/>
          <a:ext cx="8128000" cy="7654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rtl="0">
            <a:lnSpc>
              <a:spcPct val="90000"/>
            </a:lnSpc>
            <a:spcBef>
              <a:spcPct val="0"/>
            </a:spcBef>
            <a:spcAft>
              <a:spcPct val="15000"/>
            </a:spcAft>
            <a:buChar char="•"/>
          </a:pPr>
          <a:r>
            <a:rPr lang="en-US" sz="1800" b="0" kern="1200">
              <a:solidFill>
                <a:srgbClr val="000000"/>
              </a:solidFill>
            </a:rPr>
            <a:t>CEO Perspectives: </a:t>
          </a:r>
          <a:r>
            <a:rPr lang="en-US" sz="1800" b="0" kern="1200">
              <a:solidFill>
                <a:srgbClr val="000000"/>
              </a:solidFill>
              <a:latin typeface="Calibri"/>
            </a:rPr>
            <a:t>Personal Leadership</a:t>
          </a:r>
          <a:endParaRPr lang="en-US" sz="1800" b="0" kern="1200">
            <a:solidFill>
              <a:srgbClr val="000000"/>
            </a:solidFill>
          </a:endParaRPr>
        </a:p>
      </dsp:txBody>
      <dsp:txXfrm>
        <a:off x="0" y="3151188"/>
        <a:ext cx="8128000" cy="765450"/>
      </dsp:txXfrm>
    </dsp:sp>
    <dsp:sp modelId="{EBE52B8A-CF7A-43DE-9BA2-5E7C668C9062}">
      <dsp:nvSpPr>
        <dsp:cNvPr id="0" name=""/>
        <dsp:cNvSpPr/>
      </dsp:nvSpPr>
      <dsp:spPr>
        <a:xfrm>
          <a:off x="406400" y="2885508"/>
          <a:ext cx="56896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a:lnSpc>
              <a:spcPct val="90000"/>
            </a:lnSpc>
            <a:spcBef>
              <a:spcPct val="0"/>
            </a:spcBef>
            <a:spcAft>
              <a:spcPct val="35000"/>
            </a:spcAft>
            <a:buNone/>
          </a:pPr>
          <a:r>
            <a:rPr lang="en-IN" sz="1800" b="1" kern="1200">
              <a:latin typeface="Calibri"/>
            </a:rPr>
            <a:t>Module</a:t>
          </a:r>
          <a:r>
            <a:rPr lang="en-IN" sz="1800" b="1" kern="1200"/>
            <a:t> 3: Lead Tomorrow’s Challenges</a:t>
          </a:r>
          <a:endParaRPr lang="en-IN" sz="1800" kern="1200"/>
        </a:p>
      </dsp:txBody>
      <dsp:txXfrm>
        <a:off x="432339" y="2911447"/>
        <a:ext cx="5637722" cy="479482"/>
      </dsp:txXfrm>
    </dsp:sp>
    <dsp:sp modelId="{CF24638A-204A-3448-816A-CAB7F344486E}">
      <dsp:nvSpPr>
        <dsp:cNvPr id="0" name=""/>
        <dsp:cNvSpPr/>
      </dsp:nvSpPr>
      <dsp:spPr>
        <a:xfrm>
          <a:off x="0" y="4279518"/>
          <a:ext cx="8128000" cy="1020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374904" rIns="630823" bIns="128016" numCol="1" spcCol="1270" anchor="t" anchorCtr="0">
          <a:noAutofit/>
        </a:bodyPr>
        <a:lstStyle/>
        <a:p>
          <a:pPr marL="171450" lvl="1" indent="-171450" algn="l" defTabSz="800100">
            <a:lnSpc>
              <a:spcPct val="90000"/>
            </a:lnSpc>
            <a:spcBef>
              <a:spcPct val="0"/>
            </a:spcBef>
            <a:spcAft>
              <a:spcPct val="15000"/>
            </a:spcAft>
            <a:buChar char="•"/>
          </a:pPr>
          <a:r>
            <a:rPr lang="en-IN" sz="1800" b="0" kern="1200">
              <a:solidFill>
                <a:srgbClr val="000000"/>
              </a:solidFill>
            </a:rPr>
            <a:t>CEO Perspectives: </a:t>
          </a:r>
          <a:r>
            <a:rPr lang="en-IN" sz="1800" b="0" kern="1200">
              <a:solidFill>
                <a:srgbClr val="000000"/>
              </a:solidFill>
              <a:latin typeface="Calibri"/>
            </a:rPr>
            <a:t>Corporate turnarounds and preparing the organisation for change</a:t>
          </a:r>
          <a:endParaRPr lang="en-IN" sz="1800" kern="1200"/>
        </a:p>
      </dsp:txBody>
      <dsp:txXfrm>
        <a:off x="0" y="4279518"/>
        <a:ext cx="8128000" cy="1020600"/>
      </dsp:txXfrm>
    </dsp:sp>
    <dsp:sp modelId="{B385A9AF-0E61-964C-8D26-A8DC3EFB431B}">
      <dsp:nvSpPr>
        <dsp:cNvPr id="0" name=""/>
        <dsp:cNvSpPr/>
      </dsp:nvSpPr>
      <dsp:spPr>
        <a:xfrm>
          <a:off x="406400" y="4013838"/>
          <a:ext cx="5689600"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800100" rtl="0">
            <a:lnSpc>
              <a:spcPct val="90000"/>
            </a:lnSpc>
            <a:spcBef>
              <a:spcPct val="0"/>
            </a:spcBef>
            <a:spcAft>
              <a:spcPct val="35000"/>
            </a:spcAft>
            <a:buNone/>
          </a:pPr>
          <a:r>
            <a:rPr lang="en-IN" sz="1800" b="1" kern="1200"/>
            <a:t>Module 4: </a:t>
          </a:r>
          <a:r>
            <a:rPr lang="en-US" sz="1800" b="1" kern="1200"/>
            <a:t>Craft Your Personal Leadership Plan</a:t>
          </a:r>
          <a:r>
            <a:rPr lang="en-US" sz="1800" b="1" kern="1200">
              <a:latin typeface="Calibri"/>
            </a:rPr>
            <a:t> </a:t>
          </a:r>
          <a:endParaRPr lang="en-US" sz="1800" b="1" kern="1200"/>
        </a:p>
      </dsp:txBody>
      <dsp:txXfrm>
        <a:off x="432339" y="4039777"/>
        <a:ext cx="5637722"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0215C-CE0B-41DD-A190-F539ACF44249}">
      <dsp:nvSpPr>
        <dsp:cNvPr id="0" name=""/>
        <dsp:cNvSpPr/>
      </dsp:nvSpPr>
      <dsp:spPr>
        <a:xfrm>
          <a:off x="431180" y="0"/>
          <a:ext cx="1577116" cy="1577356"/>
        </a:xfrm>
        <a:prstGeom prst="circularArrow">
          <a:avLst>
            <a:gd name="adj1" fmla="val 10980"/>
            <a:gd name="adj2" fmla="val 1142322"/>
            <a:gd name="adj3" fmla="val 4500000"/>
            <a:gd name="adj4" fmla="val 10800000"/>
            <a:gd name="adj5" fmla="val 125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0F6F38-D947-4980-B116-806DF4986778}">
      <dsp:nvSpPr>
        <dsp:cNvPr id="0" name=""/>
        <dsp:cNvSpPr/>
      </dsp:nvSpPr>
      <dsp:spPr>
        <a:xfrm>
          <a:off x="2455490" y="214467"/>
          <a:ext cx="2903774" cy="852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a:solidFill>
                <a:prstClr val="black">
                  <a:hueOff val="0"/>
                  <a:satOff val="0"/>
                  <a:lumOff val="0"/>
                  <a:alphaOff val="0"/>
                </a:prstClr>
              </a:solidFill>
              <a:latin typeface="Arial"/>
              <a:ea typeface="+mn-ea"/>
              <a:cs typeface="Arial"/>
            </a:rPr>
            <a:t>Applications</a:t>
          </a:r>
        </a:p>
        <a:p>
          <a:pPr marL="0" lvl="0" indent="0" algn="ctr" defTabSz="1066800">
            <a:lnSpc>
              <a:spcPct val="90000"/>
            </a:lnSpc>
            <a:spcBef>
              <a:spcPct val="0"/>
            </a:spcBef>
            <a:spcAft>
              <a:spcPct val="35000"/>
            </a:spcAft>
            <a:buNone/>
          </a:pPr>
          <a:r>
            <a:rPr lang="en-IN" sz="2400" b="1" kern="1200">
              <a:solidFill>
                <a:srgbClr val="FF0000"/>
              </a:solidFill>
              <a:latin typeface="Arial"/>
              <a:cs typeface="Arial"/>
            </a:rPr>
            <a:t>200+</a:t>
          </a:r>
        </a:p>
      </dsp:txBody>
      <dsp:txXfrm>
        <a:off x="2455490" y="214467"/>
        <a:ext cx="2903774" cy="852082"/>
      </dsp:txXfrm>
    </dsp:sp>
    <dsp:sp modelId="{407CC9C0-9454-4F8B-805E-18A80660BAB8}">
      <dsp:nvSpPr>
        <dsp:cNvPr id="0" name=""/>
        <dsp:cNvSpPr/>
      </dsp:nvSpPr>
      <dsp:spPr>
        <a:xfrm>
          <a:off x="-6857" y="906308"/>
          <a:ext cx="1577116" cy="1577356"/>
        </a:xfrm>
        <a:prstGeom prst="leftCircularArrow">
          <a:avLst>
            <a:gd name="adj1" fmla="val 10980"/>
            <a:gd name="adj2" fmla="val 1142322"/>
            <a:gd name="adj3" fmla="val 6300000"/>
            <a:gd name="adj4" fmla="val 18900000"/>
            <a:gd name="adj5" fmla="val 125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AB2458-51E5-4303-A207-A7B760CC8810}">
      <dsp:nvSpPr>
        <dsp:cNvPr id="0" name=""/>
        <dsp:cNvSpPr/>
      </dsp:nvSpPr>
      <dsp:spPr>
        <a:xfrm>
          <a:off x="2830807" y="1394047"/>
          <a:ext cx="2147052" cy="613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a:latin typeface="Arial"/>
              <a:cs typeface="Arial"/>
            </a:rPr>
            <a:t>Interviewed</a:t>
          </a:r>
        </a:p>
        <a:p>
          <a:pPr marL="0" lvl="0" indent="0" algn="ctr" defTabSz="1066800">
            <a:lnSpc>
              <a:spcPct val="90000"/>
            </a:lnSpc>
            <a:spcBef>
              <a:spcPct val="0"/>
            </a:spcBef>
            <a:spcAft>
              <a:spcPct val="35000"/>
            </a:spcAft>
            <a:buNone/>
          </a:pPr>
          <a:r>
            <a:rPr lang="en-IN" sz="2400" b="1" kern="1200">
              <a:solidFill>
                <a:srgbClr val="FFC000"/>
              </a:solidFill>
              <a:latin typeface="Arial"/>
              <a:cs typeface="Arial"/>
            </a:rPr>
            <a:t>100+</a:t>
          </a:r>
        </a:p>
      </dsp:txBody>
      <dsp:txXfrm>
        <a:off x="2830807" y="1394047"/>
        <a:ext cx="2147052" cy="613708"/>
      </dsp:txXfrm>
    </dsp:sp>
    <dsp:sp modelId="{CF756D82-426A-4F3A-BAC1-CC18A73DD98C}">
      <dsp:nvSpPr>
        <dsp:cNvPr id="0" name=""/>
        <dsp:cNvSpPr/>
      </dsp:nvSpPr>
      <dsp:spPr>
        <a:xfrm>
          <a:off x="543203" y="1921071"/>
          <a:ext cx="1354987" cy="1355530"/>
        </a:xfrm>
        <a:prstGeom prst="blockArc">
          <a:avLst>
            <a:gd name="adj1" fmla="val 13500000"/>
            <a:gd name="adj2" fmla="val 10800000"/>
            <a:gd name="adj3" fmla="val 12740"/>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C906F4-1EC5-46D3-B8FC-3A4ABF9749DC}">
      <dsp:nvSpPr>
        <dsp:cNvPr id="0" name=""/>
        <dsp:cNvSpPr/>
      </dsp:nvSpPr>
      <dsp:spPr>
        <a:xfrm>
          <a:off x="2825395" y="2257782"/>
          <a:ext cx="2096477" cy="81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a:latin typeface="Arial"/>
              <a:cs typeface="Arial"/>
            </a:rPr>
            <a:t>Onboarded</a:t>
          </a:r>
          <a:endParaRPr lang="en-IN" sz="2400" b="1" kern="1200">
            <a:solidFill>
              <a:srgbClr val="92D050"/>
            </a:solidFill>
            <a:latin typeface="Arial"/>
            <a:cs typeface="Arial"/>
          </a:endParaRPr>
        </a:p>
        <a:p>
          <a:pPr marL="0" lvl="0" indent="0" algn="ctr" defTabSz="1066800">
            <a:lnSpc>
              <a:spcPct val="90000"/>
            </a:lnSpc>
            <a:spcBef>
              <a:spcPct val="0"/>
            </a:spcBef>
            <a:spcAft>
              <a:spcPct val="35000"/>
            </a:spcAft>
            <a:buNone/>
          </a:pPr>
          <a:r>
            <a:rPr lang="en-IN" sz="2400" b="1" kern="1200">
              <a:solidFill>
                <a:srgbClr val="92D050"/>
              </a:solidFill>
              <a:latin typeface="Arial"/>
              <a:cs typeface="Arial"/>
            </a:rPr>
            <a:t>51</a:t>
          </a:r>
        </a:p>
        <a:p>
          <a:pPr marL="0" lvl="0" indent="0" algn="ctr" defTabSz="1066800">
            <a:lnSpc>
              <a:spcPct val="90000"/>
            </a:lnSpc>
            <a:spcBef>
              <a:spcPct val="0"/>
            </a:spcBef>
            <a:spcAft>
              <a:spcPct val="35000"/>
            </a:spcAft>
            <a:buNone/>
          </a:pPr>
          <a:endParaRPr lang="en-IN" sz="2400" b="1" kern="1200">
            <a:solidFill>
              <a:srgbClr val="92D050"/>
            </a:solidFill>
            <a:latin typeface="Arial"/>
            <a:cs typeface="Arial"/>
          </a:endParaRPr>
        </a:p>
      </dsp:txBody>
      <dsp:txXfrm>
        <a:off x="2825395" y="2257782"/>
        <a:ext cx="2096477" cy="81538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D51C32-4135-6A4B-82EF-EE1BDA538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B884287-A265-354B-A7B5-2B0945B3F0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412C7F-2D33-E84A-836F-13C7F83BE5A4}" type="datetimeFigureOut">
              <a:rPr lang="en-GB" smtClean="0"/>
              <a:t>03/05/2023</a:t>
            </a:fld>
            <a:endParaRPr lang="en-GB"/>
          </a:p>
        </p:txBody>
      </p:sp>
      <p:sp>
        <p:nvSpPr>
          <p:cNvPr id="4" name="Footer Placeholder 3">
            <a:extLst>
              <a:ext uri="{FF2B5EF4-FFF2-40B4-BE49-F238E27FC236}">
                <a16:creationId xmlns:a16="http://schemas.microsoft.com/office/drawing/2014/main" id="{53EC116C-3F3F-BC40-BF49-71241DDFBD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F6DD96-4EEB-7642-8F4E-A5A11CE97D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4B0745-0ECC-A24C-9C55-C49E846BFB17}" type="slidenum">
              <a:rPr lang="en-GB" smtClean="0"/>
              <a:t>‹#›</a:t>
            </a:fld>
            <a:endParaRPr lang="en-GB"/>
          </a:p>
        </p:txBody>
      </p:sp>
    </p:spTree>
    <p:extLst>
      <p:ext uri="{BB962C8B-B14F-4D97-AF65-F5344CB8AC3E}">
        <p14:creationId xmlns:p14="http://schemas.microsoft.com/office/powerpoint/2010/main" val="2077408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B98771-F7EB-4078-9D73-86103FE6244F}" type="datetimeFigureOut">
              <a:rPr lang="en-US" smtClean="0"/>
              <a:pPr/>
              <a:t>5/3/2023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88B974-7300-4268-A273-C2FED22BE500}" type="slidenum">
              <a:rPr lang="en-US" smtClean="0"/>
              <a:pPr/>
              <a:t>‹#›</a:t>
            </a:fld>
            <a:endParaRPr lang="en-US"/>
          </a:p>
        </p:txBody>
      </p:sp>
    </p:spTree>
    <p:extLst>
      <p:ext uri="{BB962C8B-B14F-4D97-AF65-F5344CB8AC3E}">
        <p14:creationId xmlns:p14="http://schemas.microsoft.com/office/powerpoint/2010/main" val="685169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Dear Leaders, A very Good evening to one and all</a:t>
            </a:r>
          </a:p>
          <a:p>
            <a:r>
              <a:rPr lang="en-GB"/>
              <a:t>My name is Goutham and I am the programme manager at ISB Executive Education department.</a:t>
            </a:r>
            <a:endParaRPr lang="en-GB">
              <a:cs typeface="Calibri"/>
            </a:endParaRPr>
          </a:p>
          <a:p>
            <a:r>
              <a:rPr lang="en-GB"/>
              <a:t>On behalf of ISB and the team at Executive Education department, I welcome you all to the</a:t>
            </a:r>
            <a:r>
              <a:rPr lang="en-IN">
                <a:solidFill>
                  <a:schemeClr val="bg1"/>
                </a:solidFill>
                <a:latin typeface="Arial"/>
                <a:ea typeface="Calibri" panose="020F0502020204030204" pitchFamily="34" charset="0"/>
                <a:cs typeface="Arial"/>
              </a:rPr>
              <a:t> </a:t>
            </a:r>
            <a:endParaRPr lang="en-IN">
              <a:solidFill>
                <a:schemeClr val="bg1"/>
              </a:solidFill>
              <a:effectLst/>
              <a:latin typeface="Arial" panose="020B0604020202020204" pitchFamily="34" charset="0"/>
              <a:ea typeface="Calibri" panose="020F0502020204030204" pitchFamily="34" charset="0"/>
              <a:cs typeface="Arial"/>
            </a:endParaRPr>
          </a:p>
        </p:txBody>
      </p:sp>
      <p:sp>
        <p:nvSpPr>
          <p:cNvPr id="4" name="Slide Number Placeholder 3"/>
          <p:cNvSpPr>
            <a:spLocks noGrp="1"/>
          </p:cNvSpPr>
          <p:nvPr>
            <p:ph type="sldNum" sz="quarter" idx="5"/>
          </p:nvPr>
        </p:nvSpPr>
        <p:spPr/>
        <p:txBody>
          <a:bodyPr/>
          <a:lstStyle/>
          <a:p>
            <a:fld id="{3B88B974-7300-4268-A273-C2FED22BE500}" type="slidenum">
              <a:rPr lang="en-US" smtClean="0"/>
              <a:pPr/>
              <a:t>1</a:t>
            </a:fld>
            <a:endParaRPr lang="en-US"/>
          </a:p>
        </p:txBody>
      </p:sp>
    </p:spTree>
    <p:extLst>
      <p:ext uri="{BB962C8B-B14F-4D97-AF65-F5344CB8AC3E}">
        <p14:creationId xmlns:p14="http://schemas.microsoft.com/office/powerpoint/2010/main" val="207774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88B974-7300-4268-A273-C2FED22BE50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12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cs typeface="Calibri"/>
            </a:endParaRPr>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12</a:t>
            </a:fld>
            <a:endParaRPr lang="en-US" altLang="en-US"/>
          </a:p>
        </p:txBody>
      </p:sp>
    </p:spTree>
    <p:extLst>
      <p:ext uri="{BB962C8B-B14F-4D97-AF65-F5344CB8AC3E}">
        <p14:creationId xmlns:p14="http://schemas.microsoft.com/office/powerpoint/2010/main" val="252543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20</a:t>
            </a:fld>
            <a:endParaRPr lang="en-US" altLang="en-US"/>
          </a:p>
        </p:txBody>
      </p:sp>
    </p:spTree>
    <p:extLst>
      <p:ext uri="{BB962C8B-B14F-4D97-AF65-F5344CB8AC3E}">
        <p14:creationId xmlns:p14="http://schemas.microsoft.com/office/powerpoint/2010/main" val="234779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21</a:t>
            </a:fld>
            <a:endParaRPr lang="en-US" altLang="en-US"/>
          </a:p>
        </p:txBody>
      </p:sp>
    </p:spTree>
    <p:extLst>
      <p:ext uri="{BB962C8B-B14F-4D97-AF65-F5344CB8AC3E}">
        <p14:creationId xmlns:p14="http://schemas.microsoft.com/office/powerpoint/2010/main" val="2439482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22</a:t>
            </a:fld>
            <a:endParaRPr lang="en-US" altLang="en-US"/>
          </a:p>
        </p:txBody>
      </p:sp>
    </p:spTree>
    <p:extLst>
      <p:ext uri="{BB962C8B-B14F-4D97-AF65-F5344CB8AC3E}">
        <p14:creationId xmlns:p14="http://schemas.microsoft.com/office/powerpoint/2010/main" val="28460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23</a:t>
            </a:fld>
            <a:endParaRPr lang="en-US" altLang="en-US"/>
          </a:p>
        </p:txBody>
      </p:sp>
    </p:spTree>
    <p:extLst>
      <p:ext uri="{BB962C8B-B14F-4D97-AF65-F5344CB8AC3E}">
        <p14:creationId xmlns:p14="http://schemas.microsoft.com/office/powerpoint/2010/main" val="4277479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a:defRPr/>
            </a:pPr>
            <a:fld id="{F38B3142-1A88-42C9-8A28-1381D62864C7}" type="slidenum">
              <a:rPr lang="en-US" altLang="en-US" smtClean="0"/>
              <a:pPr>
                <a:defRPr/>
              </a:pPr>
              <a:t>24</a:t>
            </a:fld>
            <a:endParaRPr lang="en-US" altLang="en-US"/>
          </a:p>
        </p:txBody>
      </p:sp>
    </p:spTree>
    <p:extLst>
      <p:ext uri="{BB962C8B-B14F-4D97-AF65-F5344CB8AC3E}">
        <p14:creationId xmlns:p14="http://schemas.microsoft.com/office/powerpoint/2010/main" val="2273368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Here is the core team of this programme. </a:t>
            </a:r>
          </a:p>
          <a:p>
            <a:r>
              <a:rPr lang="en-IN"/>
              <a:t>Sashank is the programme delivery manager and your single point of contact throughout your programme journey.  </a:t>
            </a:r>
          </a:p>
          <a:p>
            <a:endParaRPr lang="en-GB"/>
          </a:p>
        </p:txBody>
      </p:sp>
      <p:sp>
        <p:nvSpPr>
          <p:cNvPr id="4" name="Slide Number Placeholder 3"/>
          <p:cNvSpPr>
            <a:spLocks noGrp="1"/>
          </p:cNvSpPr>
          <p:nvPr>
            <p:ph type="sldNum" sz="quarter" idx="5"/>
          </p:nvPr>
        </p:nvSpPr>
        <p:spPr/>
        <p:txBody>
          <a:bodyPr/>
          <a:lstStyle/>
          <a:p>
            <a:fld id="{3B88B974-7300-4268-A273-C2FED22BE500}" type="slidenum">
              <a:rPr lang="en-US" smtClean="0"/>
              <a:pPr/>
              <a:t>25</a:t>
            </a:fld>
            <a:endParaRPr lang="en-US"/>
          </a:p>
        </p:txBody>
      </p:sp>
    </p:spTree>
    <p:extLst>
      <p:ext uri="{BB962C8B-B14F-4D97-AF65-F5344CB8AC3E}">
        <p14:creationId xmlns:p14="http://schemas.microsoft.com/office/powerpoint/2010/main" val="250426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58595B"/>
              </a:solidFill>
              <a:latin typeface="Barlow"/>
            </a:endParaRPr>
          </a:p>
        </p:txBody>
      </p:sp>
      <p:sp>
        <p:nvSpPr>
          <p:cNvPr id="4" name="Slide Number Placeholder 3"/>
          <p:cNvSpPr>
            <a:spLocks noGrp="1"/>
          </p:cNvSpPr>
          <p:nvPr>
            <p:ph type="sldNum" sz="quarter" idx="5"/>
          </p:nvPr>
        </p:nvSpPr>
        <p:spPr/>
        <p:txBody>
          <a:bodyPr/>
          <a:lstStyle/>
          <a:p>
            <a:fld id="{3B88B974-7300-4268-A273-C2FED22BE500}" type="slidenum">
              <a:rPr lang="en-US" smtClean="0"/>
              <a:pPr/>
              <a:t>26</a:t>
            </a:fld>
            <a:endParaRPr lang="en-US"/>
          </a:p>
        </p:txBody>
      </p:sp>
    </p:spTree>
    <p:extLst>
      <p:ext uri="{BB962C8B-B14F-4D97-AF65-F5344CB8AC3E}">
        <p14:creationId xmlns:p14="http://schemas.microsoft.com/office/powerpoint/2010/main" val="1200612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facebook.com/</a:t>
            </a:r>
            <a:r>
              <a:rPr lang="en-US" err="1"/>
              <a:t>isbcee</a:t>
            </a:r>
            <a:r>
              <a:rPr lang="en-US"/>
              <a:t>  </a:t>
            </a:r>
          </a:p>
          <a:p>
            <a:r>
              <a:rPr lang="en-US"/>
              <a:t>twitter.com/</a:t>
            </a:r>
            <a:r>
              <a:rPr lang="en-US" err="1"/>
              <a:t>isb_cee</a:t>
            </a:r>
            <a:r>
              <a:rPr lang="en-US"/>
              <a:t>  </a:t>
            </a:r>
            <a:endParaRPr lang="en-US">
              <a:cs typeface="Calibri"/>
            </a:endParaRPr>
          </a:p>
          <a:p>
            <a:r>
              <a:rPr lang="en-US"/>
              <a:t>linkedin.com/company/</a:t>
            </a:r>
            <a:r>
              <a:rPr lang="en-US" err="1"/>
              <a:t>isb_cee</a:t>
            </a:r>
            <a:endParaRPr lang="en-US" err="1">
              <a:cs typeface="Calibri"/>
            </a:endParaRPr>
          </a:p>
        </p:txBody>
      </p:sp>
      <p:sp>
        <p:nvSpPr>
          <p:cNvPr id="4" name="Slide Number Placeholder 3"/>
          <p:cNvSpPr>
            <a:spLocks noGrp="1"/>
          </p:cNvSpPr>
          <p:nvPr>
            <p:ph type="sldNum" sz="quarter" idx="5"/>
          </p:nvPr>
        </p:nvSpPr>
        <p:spPr/>
        <p:txBody>
          <a:bodyPr/>
          <a:lstStyle/>
          <a:p>
            <a:fld id="{3B88B974-7300-4268-A273-C2FED22BE500}" type="slidenum">
              <a:rPr lang="en-US" smtClean="0"/>
              <a:pPr/>
              <a:t>27</a:t>
            </a:fld>
            <a:endParaRPr lang="en-US"/>
          </a:p>
        </p:txBody>
      </p:sp>
    </p:spTree>
    <p:extLst>
      <p:ext uri="{BB962C8B-B14F-4D97-AF65-F5344CB8AC3E}">
        <p14:creationId xmlns:p14="http://schemas.microsoft.com/office/powerpoint/2010/main" val="1200612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ISB was launched in the year 2001 as a non-profit private business school with a vision to… </a:t>
            </a:r>
          </a:p>
        </p:txBody>
      </p:sp>
      <p:sp>
        <p:nvSpPr>
          <p:cNvPr id="4" name="Slide Number Placeholder 3"/>
          <p:cNvSpPr>
            <a:spLocks noGrp="1"/>
          </p:cNvSpPr>
          <p:nvPr>
            <p:ph type="sldNum" sz="quarter" idx="5"/>
          </p:nvPr>
        </p:nvSpPr>
        <p:spPr/>
        <p:txBody>
          <a:bodyPr/>
          <a:lstStyle/>
          <a:p>
            <a:fld id="{3B88B974-7300-4268-A273-C2FED22BE500}" type="slidenum">
              <a:rPr lang="en-US" smtClean="0"/>
              <a:pPr/>
              <a:t>3</a:t>
            </a:fld>
            <a:endParaRPr lang="en-US"/>
          </a:p>
        </p:txBody>
      </p:sp>
    </p:spTree>
    <p:extLst>
      <p:ext uri="{BB962C8B-B14F-4D97-AF65-F5344CB8AC3E}">
        <p14:creationId xmlns:p14="http://schemas.microsoft.com/office/powerpoint/2010/main" val="199755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With that powerful vision, over the last 22 years, ISB, has contributed immensely in the area of education and has been recognised for its contributions by various organisations including the Financial Times, Forbes Business, Bloomberg Business, etc.</a:t>
            </a:r>
          </a:p>
          <a:p>
            <a:endParaRPr lang="en-IN"/>
          </a:p>
          <a:p>
            <a:r>
              <a:rPr lang="en-IN"/>
              <a:t>In 2022, ISB was ranked #1 in India by the Financial Times in Global MBA and Executive Education Custom programmes. At the global level, we stood at #39 in MBA ranking and #38 in Executive Education ranking for the year 2022. </a:t>
            </a:r>
          </a:p>
        </p:txBody>
      </p:sp>
      <p:sp>
        <p:nvSpPr>
          <p:cNvPr id="4" name="Slide Number Placeholder 3"/>
          <p:cNvSpPr>
            <a:spLocks noGrp="1"/>
          </p:cNvSpPr>
          <p:nvPr>
            <p:ph type="sldNum" sz="quarter" idx="5"/>
          </p:nvPr>
        </p:nvSpPr>
        <p:spPr/>
        <p:txBody>
          <a:bodyPr/>
          <a:lstStyle/>
          <a:p>
            <a:fld id="{3B88B974-7300-4268-A273-C2FED22BE500}" type="slidenum">
              <a:rPr lang="en-US" smtClean="0"/>
              <a:pPr/>
              <a:t>4</a:t>
            </a:fld>
            <a:endParaRPr lang="en-US"/>
          </a:p>
        </p:txBody>
      </p:sp>
    </p:spTree>
    <p:extLst>
      <p:ext uri="{BB962C8B-B14F-4D97-AF65-F5344CB8AC3E}">
        <p14:creationId xmlns:p14="http://schemas.microsoft.com/office/powerpoint/2010/main" val="158371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strong partnership with our founding schools, Kellogg &amp; Wharton and our associate schools like LBS, MIT and Fletcher help us raise our benchmark to the global standards.</a:t>
            </a:r>
          </a:p>
          <a:p>
            <a:endParaRPr lang="en-IN"/>
          </a:p>
          <a:p>
            <a:r>
              <a:rPr lang="en-IN"/>
              <a:t>We are one of the select 100 business schools across the globe that has triple crown accreditations from AACSB, EQUIS and AMBA. ISB has been accredited by the EFMD Quality Improvement System and the Executive MBA Council.</a:t>
            </a:r>
          </a:p>
        </p:txBody>
      </p:sp>
      <p:sp>
        <p:nvSpPr>
          <p:cNvPr id="4" name="Slide Number Placeholder 3"/>
          <p:cNvSpPr>
            <a:spLocks noGrp="1"/>
          </p:cNvSpPr>
          <p:nvPr>
            <p:ph type="sldNum" sz="quarter" idx="5"/>
          </p:nvPr>
        </p:nvSpPr>
        <p:spPr/>
        <p:txBody>
          <a:bodyPr/>
          <a:lstStyle/>
          <a:p>
            <a:fld id="{3B88B974-7300-4268-A273-C2FED22BE500}" type="slidenum">
              <a:rPr lang="en-US" smtClean="0"/>
              <a:pPr/>
              <a:t>5</a:t>
            </a:fld>
            <a:endParaRPr lang="en-US"/>
          </a:p>
        </p:txBody>
      </p:sp>
    </p:spTree>
    <p:extLst>
      <p:ext uri="{BB962C8B-B14F-4D97-AF65-F5344CB8AC3E}">
        <p14:creationId xmlns:p14="http://schemas.microsoft.com/office/powerpoint/2010/main" val="356280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stature ISB has earned over a span of 22 years is also due to the consistency in our deliverables across both our campuses located at Hyderabad and Mohali. </a:t>
            </a:r>
          </a:p>
          <a:p>
            <a:endParaRPr lang="en-GB"/>
          </a:p>
          <a:p>
            <a:r>
              <a:rPr lang="en-GB"/>
              <a:t>We take pride in this fact as we have the same faculty, same staff, common systems &amp; processes, and similar facilities that showcase a shared culture of excellence and that’s why we call it. One School. Two campuses.</a:t>
            </a:r>
          </a:p>
        </p:txBody>
      </p:sp>
      <p:sp>
        <p:nvSpPr>
          <p:cNvPr id="4" name="Slide Number Placeholder 3"/>
          <p:cNvSpPr>
            <a:spLocks noGrp="1"/>
          </p:cNvSpPr>
          <p:nvPr>
            <p:ph type="sldNum" sz="quarter" idx="5"/>
          </p:nvPr>
        </p:nvSpPr>
        <p:spPr/>
        <p:txBody>
          <a:bodyPr/>
          <a:lstStyle/>
          <a:p>
            <a:fld id="{3B88B974-7300-4268-A273-C2FED22BE500}" type="slidenum">
              <a:rPr lang="en-US" smtClean="0"/>
              <a:pPr/>
              <a:t>6</a:t>
            </a:fld>
            <a:endParaRPr lang="en-US"/>
          </a:p>
        </p:txBody>
      </p:sp>
    </p:spTree>
    <p:extLst>
      <p:ext uri="{BB962C8B-B14F-4D97-AF65-F5344CB8AC3E}">
        <p14:creationId xmlns:p14="http://schemas.microsoft.com/office/powerpoint/2010/main" val="289521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Across these two campuses are located our research centres that aid in building a bridge between industry and academia.</a:t>
            </a:r>
          </a:p>
          <a:p>
            <a:endParaRPr lang="en-IN"/>
          </a:p>
          <a:p>
            <a:r>
              <a:rPr lang="en-IN"/>
              <a:t>These research centres operate in specialised domains and work closely with corporates to help them overcome business challenges. They also partner with government entities and the PSU’s to assist in policy making for our country.</a:t>
            </a:r>
          </a:p>
        </p:txBody>
      </p:sp>
      <p:sp>
        <p:nvSpPr>
          <p:cNvPr id="4" name="Slide Number Placeholder 3"/>
          <p:cNvSpPr>
            <a:spLocks noGrp="1"/>
          </p:cNvSpPr>
          <p:nvPr>
            <p:ph type="sldNum" sz="quarter" idx="5"/>
          </p:nvPr>
        </p:nvSpPr>
        <p:spPr/>
        <p:txBody>
          <a:bodyPr/>
          <a:lstStyle/>
          <a:p>
            <a:fld id="{3B88B974-7300-4268-A273-C2FED22BE500}" type="slidenum">
              <a:rPr lang="en-US" smtClean="0"/>
              <a:pPr/>
              <a:t>7</a:t>
            </a:fld>
            <a:endParaRPr lang="en-US"/>
          </a:p>
        </p:txBody>
      </p:sp>
    </p:spTree>
    <p:extLst>
      <p:ext uri="{BB962C8B-B14F-4D97-AF65-F5344CB8AC3E}">
        <p14:creationId xmlns:p14="http://schemas.microsoft.com/office/powerpoint/2010/main" val="3990044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strength has been the unique faculty portfolio we provide. We have 70+ permanent resident and research faculty and another 200+ faculties representing various global B-Schools who facilitate in our programmes each year.</a:t>
            </a:r>
          </a:p>
          <a:p>
            <a:endParaRPr lang="en-IN"/>
          </a:p>
          <a:p>
            <a:r>
              <a:rPr lang="en-IN"/>
              <a:t>In addition to this, we also have participation from industry leaders, guest speakers and experts from our research centres who bring global perspectives to Indian contexts for a great learning experience for our executive participants.</a:t>
            </a:r>
          </a:p>
        </p:txBody>
      </p:sp>
      <p:sp>
        <p:nvSpPr>
          <p:cNvPr id="4" name="Slide Number Placeholder 3"/>
          <p:cNvSpPr>
            <a:spLocks noGrp="1"/>
          </p:cNvSpPr>
          <p:nvPr>
            <p:ph type="sldNum" sz="quarter" idx="5"/>
          </p:nvPr>
        </p:nvSpPr>
        <p:spPr/>
        <p:txBody>
          <a:bodyPr/>
          <a:lstStyle/>
          <a:p>
            <a:fld id="{3B88B974-7300-4268-A273-C2FED22BE500}" type="slidenum">
              <a:rPr lang="en-US" smtClean="0"/>
              <a:pPr/>
              <a:t>8</a:t>
            </a:fld>
            <a:endParaRPr lang="en-US"/>
          </a:p>
        </p:txBody>
      </p:sp>
    </p:spTree>
    <p:extLst>
      <p:ext uri="{BB962C8B-B14F-4D97-AF65-F5344CB8AC3E}">
        <p14:creationId xmlns:p14="http://schemas.microsoft.com/office/powerpoint/2010/main" val="4201014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At ISB Executive Education, we specialise in providing curated courses for the working professionals. These courses are provided in the B2B and B2C spheres. These courses are specially designed to help our executive participants upskill themselves to overcome challenges in these dynamic times. The course are provided in various delivery formats like on-campus, Live Virtual, self-paced learning and blended modes.  </a:t>
            </a:r>
          </a:p>
        </p:txBody>
      </p:sp>
      <p:sp>
        <p:nvSpPr>
          <p:cNvPr id="4" name="Slide Number Placeholder 3"/>
          <p:cNvSpPr>
            <a:spLocks noGrp="1"/>
          </p:cNvSpPr>
          <p:nvPr>
            <p:ph type="sldNum" sz="quarter" idx="5"/>
          </p:nvPr>
        </p:nvSpPr>
        <p:spPr/>
        <p:txBody>
          <a:bodyPr/>
          <a:lstStyle/>
          <a:p>
            <a:fld id="{3B88B974-7300-4268-A273-C2FED22BE500}" type="slidenum">
              <a:rPr lang="en-US" smtClean="0"/>
              <a:pPr/>
              <a:t>9</a:t>
            </a:fld>
            <a:endParaRPr lang="en-US"/>
          </a:p>
        </p:txBody>
      </p:sp>
    </p:spTree>
    <p:extLst>
      <p:ext uri="{BB962C8B-B14F-4D97-AF65-F5344CB8AC3E}">
        <p14:creationId xmlns:p14="http://schemas.microsoft.com/office/powerpoint/2010/main" val="143962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deliver these programmes across the globe and have participation in our programmes from across the globe.</a:t>
            </a:r>
          </a:p>
        </p:txBody>
      </p:sp>
      <p:sp>
        <p:nvSpPr>
          <p:cNvPr id="4" name="Slide Number Placeholder 3"/>
          <p:cNvSpPr>
            <a:spLocks noGrp="1"/>
          </p:cNvSpPr>
          <p:nvPr>
            <p:ph type="sldNum" sz="quarter" idx="5"/>
          </p:nvPr>
        </p:nvSpPr>
        <p:spPr/>
        <p:txBody>
          <a:bodyPr/>
          <a:lstStyle/>
          <a:p>
            <a:fld id="{3B88B974-7300-4268-A273-C2FED22BE500}" type="slidenum">
              <a:rPr lang="en-US" smtClean="0"/>
              <a:pPr/>
              <a:t>10</a:t>
            </a:fld>
            <a:endParaRPr lang="en-US"/>
          </a:p>
        </p:txBody>
      </p:sp>
    </p:spTree>
    <p:extLst>
      <p:ext uri="{BB962C8B-B14F-4D97-AF65-F5344CB8AC3E}">
        <p14:creationId xmlns:p14="http://schemas.microsoft.com/office/powerpoint/2010/main" val="984920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67005D-3B72-9140-AC12-8D748230014D}"/>
              </a:ext>
            </a:extLst>
          </p:cNvPr>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9951550-79C1-F34B-9E52-7AFD4F9F88F8}"/>
              </a:ext>
            </a:extLst>
          </p:cNvPr>
          <p:cNvSpPr/>
          <p:nvPr userDrawn="1"/>
        </p:nvSpPr>
        <p:spPr>
          <a:xfrm>
            <a:off x="-44195" y="3004961"/>
            <a:ext cx="12236196" cy="3472039"/>
          </a:xfrm>
          <a:prstGeom prst="rect">
            <a:avLst/>
          </a:prstGeom>
          <a:gradFill flip="none" rotWithShape="1">
            <a:gsLst>
              <a:gs pos="0">
                <a:srgbClr val="005E95">
                  <a:shade val="30000"/>
                  <a:satMod val="115000"/>
                </a:srgbClr>
              </a:gs>
              <a:gs pos="50000">
                <a:srgbClr val="005E95">
                  <a:shade val="67500"/>
                  <a:satMod val="115000"/>
                </a:srgbClr>
              </a:gs>
              <a:gs pos="100000">
                <a:srgbClr val="005E95">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533400" y="3581400"/>
            <a:ext cx="4646091" cy="1480961"/>
          </a:xfrm>
        </p:spPr>
        <p:txBody>
          <a:bodyPr anchor="b">
            <a:normAutofit/>
          </a:bodyPr>
          <a:lstStyle>
            <a:lvl1pPr>
              <a:defRPr sz="2800" baseline="0">
                <a:solidFill>
                  <a:schemeClr val="bg2"/>
                </a:solidFill>
              </a:defRPr>
            </a:lvl1pPr>
          </a:lstStyle>
          <a:p>
            <a:r>
              <a:rPr lang="en-US">
                <a:solidFill>
                  <a:schemeClr val="accent1"/>
                </a:solidFill>
              </a:rPr>
              <a:t>Click to Edit</a:t>
            </a:r>
          </a:p>
        </p:txBody>
      </p:sp>
      <p:sp>
        <p:nvSpPr>
          <p:cNvPr id="7" name="Subtitle 2"/>
          <p:cNvSpPr>
            <a:spLocks noGrp="1"/>
          </p:cNvSpPr>
          <p:nvPr>
            <p:ph type="subTitle" idx="1" hasCustomPrompt="1"/>
          </p:nvPr>
        </p:nvSpPr>
        <p:spPr>
          <a:xfrm>
            <a:off x="533400" y="5062361"/>
            <a:ext cx="4646091" cy="533400"/>
          </a:xfrm>
        </p:spPr>
        <p:txBody>
          <a:bodyPr anchor="ctr">
            <a:normAutofit/>
          </a:bodyPr>
          <a:lstStyle>
            <a:lvl1pPr marL="0" indent="0">
              <a:buNone/>
              <a:defRPr sz="2000">
                <a:solidFill>
                  <a:schemeClr val="bg2">
                    <a:lumMod val="75000"/>
                  </a:schemeClr>
                </a:solidFill>
              </a:defRPr>
            </a:lvl1pPr>
          </a:lstStyle>
          <a:p>
            <a:r>
              <a:rPr lang="en-US"/>
              <a:t>https://</a:t>
            </a:r>
            <a:r>
              <a:rPr lang="en-US" err="1"/>
              <a:t>www.isb.edu</a:t>
            </a:r>
            <a:r>
              <a:rPr lang="en-US"/>
              <a:t>/cee </a:t>
            </a:r>
          </a:p>
        </p:txBody>
      </p:sp>
      <p:pic>
        <p:nvPicPr>
          <p:cNvPr id="10" name="Picture 9">
            <a:extLst>
              <a:ext uri="{FF2B5EF4-FFF2-40B4-BE49-F238E27FC236}">
                <a16:creationId xmlns:a16="http://schemas.microsoft.com/office/drawing/2014/main" id="{758D8254-CE9D-C548-9E29-F86047A9ABC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92722" y="0"/>
            <a:ext cx="4094478" cy="1981200"/>
          </a:xfrm>
          <a:prstGeom prst="rect">
            <a:avLst/>
          </a:prstGeom>
        </p:spPr>
      </p:pic>
      <p:pic>
        <p:nvPicPr>
          <p:cNvPr id="20" name="Picture 19">
            <a:extLst>
              <a:ext uri="{FF2B5EF4-FFF2-40B4-BE49-F238E27FC236}">
                <a16:creationId xmlns:a16="http://schemas.microsoft.com/office/drawing/2014/main" id="{25101AF2-277F-3546-A17B-2069DB4012B6}"/>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5635620" y="2286000"/>
            <a:ext cx="6100251" cy="3733800"/>
          </a:xfrm>
          <a:prstGeom prst="rect">
            <a:avLst/>
          </a:prstGeom>
        </p:spPr>
      </p:pic>
    </p:spTree>
    <p:extLst>
      <p:ext uri="{BB962C8B-B14F-4D97-AF65-F5344CB8AC3E}">
        <p14:creationId xmlns:p14="http://schemas.microsoft.com/office/powerpoint/2010/main" val="55824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riple Content">
    <p:spTree>
      <p:nvGrpSpPr>
        <p:cNvPr id="1" name=""/>
        <p:cNvGrpSpPr/>
        <p:nvPr/>
      </p:nvGrpSpPr>
      <p:grpSpPr>
        <a:xfrm>
          <a:off x="0" y="0"/>
          <a:ext cx="0" cy="0"/>
          <a:chOff x="0" y="0"/>
          <a:chExt cx="0" cy="0"/>
        </a:xfrm>
      </p:grpSpPr>
      <p:sp>
        <p:nvSpPr>
          <p:cNvPr id="16" name="Google Shape;59;p8">
            <a:extLst>
              <a:ext uri="{FF2B5EF4-FFF2-40B4-BE49-F238E27FC236}">
                <a16:creationId xmlns:a16="http://schemas.microsoft.com/office/drawing/2014/main" id="{D8DEFF5E-13A9-465D-B06F-0EA7E5338A95}"/>
              </a:ext>
            </a:extLst>
          </p:cNvPr>
          <p:cNvSpPr/>
          <p:nvPr userDrawn="1"/>
        </p:nvSpPr>
        <p:spPr>
          <a:xfrm>
            <a:off x="4336600" y="1295400"/>
            <a:ext cx="3588200" cy="510067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p8">
            <a:extLst>
              <a:ext uri="{FF2B5EF4-FFF2-40B4-BE49-F238E27FC236}">
                <a16:creationId xmlns:a16="http://schemas.microsoft.com/office/drawing/2014/main" id="{6D2D4D70-6BBD-47A5-BCB8-61F0253F292F}"/>
              </a:ext>
            </a:extLst>
          </p:cNvPr>
          <p:cNvSpPr/>
          <p:nvPr userDrawn="1"/>
        </p:nvSpPr>
        <p:spPr>
          <a:xfrm>
            <a:off x="8130898" y="1295400"/>
            <a:ext cx="3588200" cy="510067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 Placeholder 15">
            <a:extLst>
              <a:ext uri="{FF2B5EF4-FFF2-40B4-BE49-F238E27FC236}">
                <a16:creationId xmlns:a16="http://schemas.microsoft.com/office/drawing/2014/main" id="{8A900C40-9C2F-40A1-B945-541ACFEBF47F}"/>
              </a:ext>
            </a:extLst>
          </p:cNvPr>
          <p:cNvSpPr>
            <a:spLocks noGrp="1"/>
          </p:cNvSpPr>
          <p:nvPr>
            <p:ph type="body" sz="quarter" idx="10" hasCustomPrompt="1"/>
          </p:nvPr>
        </p:nvSpPr>
        <p:spPr>
          <a:xfrm>
            <a:off x="4482264" y="1371600"/>
            <a:ext cx="3232740" cy="533107"/>
          </a:xfrm>
        </p:spPr>
        <p:txBody>
          <a:bodyPr anchor="ctr">
            <a:normAutofit/>
          </a:bodyPr>
          <a:lstStyle>
            <a:lvl1pPr marL="0" indent="0">
              <a:buNone/>
              <a:defRPr sz="24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US"/>
              <a:t>Content</a:t>
            </a:r>
            <a:endParaRPr lang="en-ID"/>
          </a:p>
        </p:txBody>
      </p:sp>
      <p:sp>
        <p:nvSpPr>
          <p:cNvPr id="22" name="Text Placeholder 15">
            <a:extLst>
              <a:ext uri="{FF2B5EF4-FFF2-40B4-BE49-F238E27FC236}">
                <a16:creationId xmlns:a16="http://schemas.microsoft.com/office/drawing/2014/main" id="{8B7EF59B-3EF8-48C9-8C8D-54B5043A9478}"/>
              </a:ext>
            </a:extLst>
          </p:cNvPr>
          <p:cNvSpPr>
            <a:spLocks noGrp="1"/>
          </p:cNvSpPr>
          <p:nvPr>
            <p:ph type="body" sz="quarter" idx="12" hasCustomPrompt="1"/>
          </p:nvPr>
        </p:nvSpPr>
        <p:spPr>
          <a:xfrm>
            <a:off x="8276562" y="1371600"/>
            <a:ext cx="3232740" cy="533107"/>
          </a:xfrm>
        </p:spPr>
        <p:txBody>
          <a:bodyPr anchor="ctr">
            <a:normAutofit/>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Content</a:t>
            </a:r>
            <a:endParaRPr lang="en-ID"/>
          </a:p>
        </p:txBody>
      </p:sp>
      <p:sp>
        <p:nvSpPr>
          <p:cNvPr id="23" name="Content Placeholder 2">
            <a:extLst>
              <a:ext uri="{FF2B5EF4-FFF2-40B4-BE49-F238E27FC236}">
                <a16:creationId xmlns:a16="http://schemas.microsoft.com/office/drawing/2014/main" id="{B9155CCB-CD0B-48E6-9865-899C1979B953}"/>
              </a:ext>
            </a:extLst>
          </p:cNvPr>
          <p:cNvSpPr>
            <a:spLocks noGrp="1"/>
          </p:cNvSpPr>
          <p:nvPr>
            <p:ph sz="quarter" idx="13"/>
          </p:nvPr>
        </p:nvSpPr>
        <p:spPr>
          <a:xfrm>
            <a:off x="4482478" y="1904707"/>
            <a:ext cx="3232172" cy="4343693"/>
          </a:xfrm>
        </p:spPr>
        <p:txBody>
          <a:bodyPr>
            <a:noAutofit/>
          </a:bodyPr>
          <a:lstStyle>
            <a:lvl1pPr marL="0" indent="0">
              <a:buNone/>
              <a:defRPr sz="2200">
                <a:solidFill>
                  <a:schemeClr val="tx1">
                    <a:lumMod val="85000"/>
                    <a:lumOff val="15000"/>
                  </a:schemeClr>
                </a:solidFill>
              </a:defRPr>
            </a:lvl1pPr>
            <a:lvl2pPr marL="457200" indent="0">
              <a:buNone/>
              <a:defRPr sz="2000">
                <a:solidFill>
                  <a:schemeClr val="tx1">
                    <a:lumMod val="85000"/>
                    <a:lumOff val="15000"/>
                  </a:schemeClr>
                </a:solidFill>
              </a:defRPr>
            </a:lvl2pPr>
            <a:lvl3pPr marL="914400" indent="0">
              <a:buNone/>
              <a:defRPr sz="2000">
                <a:solidFill>
                  <a:schemeClr val="tx1">
                    <a:lumMod val="85000"/>
                    <a:lumOff val="15000"/>
                  </a:schemeClr>
                </a:solidFill>
              </a:defRPr>
            </a:lvl3pPr>
            <a:lvl4pPr marL="1371600" indent="0">
              <a:buNone/>
              <a:defRPr sz="1800">
                <a:solidFill>
                  <a:schemeClr val="accent5"/>
                </a:solidFill>
              </a:defRPr>
            </a:lvl4pPr>
            <a:lvl5pPr marL="1828800" indent="0">
              <a:buNone/>
              <a:defRPr sz="1800">
                <a:solidFill>
                  <a:schemeClr val="accent5"/>
                </a:solidFill>
              </a:defRPr>
            </a:lvl5pPr>
          </a:lstStyle>
          <a:p>
            <a:pPr lvl="0"/>
            <a:r>
              <a:rPr lang="en-US"/>
              <a:t>Click to edit Master text</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8B537347-DFE2-4733-B3EF-D722C2114D7E}"/>
              </a:ext>
            </a:extLst>
          </p:cNvPr>
          <p:cNvSpPr>
            <a:spLocks noGrp="1"/>
          </p:cNvSpPr>
          <p:nvPr>
            <p:ph sz="quarter" idx="14"/>
          </p:nvPr>
        </p:nvSpPr>
        <p:spPr>
          <a:xfrm>
            <a:off x="8272040" y="1904707"/>
            <a:ext cx="3232172" cy="4343693"/>
          </a:xfrm>
        </p:spPr>
        <p:txBody>
          <a:bodyPr>
            <a:noAutofit/>
          </a:bodyPr>
          <a:lstStyle>
            <a:lvl1pPr marL="0" indent="0">
              <a:buNone/>
              <a:defRPr sz="2200">
                <a:solidFill>
                  <a:schemeClr val="bg2"/>
                </a:solidFill>
              </a:defRPr>
            </a:lvl1pPr>
            <a:lvl2pPr marL="457200" indent="0">
              <a:buNone/>
              <a:defRPr sz="2000">
                <a:solidFill>
                  <a:schemeClr val="bg2"/>
                </a:solidFill>
              </a:defRPr>
            </a:lvl2pPr>
            <a:lvl3pPr marL="914400" indent="0">
              <a:buNone/>
              <a:defRPr sz="2000">
                <a:solidFill>
                  <a:schemeClr val="bg2"/>
                </a:solidFill>
              </a:defRPr>
            </a:lvl3pPr>
            <a:lvl4pPr marL="1371600" indent="0">
              <a:buNone/>
              <a:defRPr sz="1400">
                <a:solidFill>
                  <a:schemeClr val="accent5"/>
                </a:solidFill>
              </a:defRPr>
            </a:lvl4pPr>
            <a:lvl5pPr marL="1828800" indent="0">
              <a:buNone/>
              <a:defRPr sz="1400">
                <a:solidFill>
                  <a:schemeClr val="accent5"/>
                </a:solidFill>
              </a:defRPr>
            </a:lvl5pPr>
          </a:lstStyle>
          <a:p>
            <a:pPr lvl="0"/>
            <a:r>
              <a:rPr lang="en-US"/>
              <a:t>Click to edit Master text</a:t>
            </a:r>
          </a:p>
          <a:p>
            <a:pPr lvl="1"/>
            <a:r>
              <a:rPr lang="en-US"/>
              <a:t>Second level</a:t>
            </a:r>
          </a:p>
          <a:p>
            <a:pPr lvl="2"/>
            <a:r>
              <a:rPr lang="en-US"/>
              <a:t>Third level</a:t>
            </a:r>
          </a:p>
        </p:txBody>
      </p:sp>
      <p:sp>
        <p:nvSpPr>
          <p:cNvPr id="25" name="Google Shape;59;p8">
            <a:extLst>
              <a:ext uri="{FF2B5EF4-FFF2-40B4-BE49-F238E27FC236}">
                <a16:creationId xmlns:a16="http://schemas.microsoft.com/office/drawing/2014/main" id="{076FBD92-D42A-4861-B94F-DE0A24276BE7}"/>
              </a:ext>
            </a:extLst>
          </p:cNvPr>
          <p:cNvSpPr/>
          <p:nvPr userDrawn="1"/>
        </p:nvSpPr>
        <p:spPr>
          <a:xfrm>
            <a:off x="487362" y="1298543"/>
            <a:ext cx="3588200" cy="510067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Text Placeholder 15">
            <a:extLst>
              <a:ext uri="{FF2B5EF4-FFF2-40B4-BE49-F238E27FC236}">
                <a16:creationId xmlns:a16="http://schemas.microsoft.com/office/drawing/2014/main" id="{3A5F5EBC-98FC-43F5-BF82-342AC0127190}"/>
              </a:ext>
            </a:extLst>
          </p:cNvPr>
          <p:cNvSpPr>
            <a:spLocks noGrp="1"/>
          </p:cNvSpPr>
          <p:nvPr>
            <p:ph type="body" sz="quarter" idx="15" hasCustomPrompt="1"/>
          </p:nvPr>
        </p:nvSpPr>
        <p:spPr>
          <a:xfrm>
            <a:off x="633026" y="1374743"/>
            <a:ext cx="3232740" cy="533107"/>
          </a:xfrm>
        </p:spPr>
        <p:txBody>
          <a:bodyPr anchor="ctr">
            <a:normAutofit/>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n-US"/>
              <a:t>Content</a:t>
            </a:r>
            <a:endParaRPr lang="en-ID"/>
          </a:p>
        </p:txBody>
      </p:sp>
      <p:sp>
        <p:nvSpPr>
          <p:cNvPr id="27" name="Content Placeholder 2">
            <a:extLst>
              <a:ext uri="{FF2B5EF4-FFF2-40B4-BE49-F238E27FC236}">
                <a16:creationId xmlns:a16="http://schemas.microsoft.com/office/drawing/2014/main" id="{65CEB2AA-D5EE-48C0-ABC3-FFB874C0056D}"/>
              </a:ext>
            </a:extLst>
          </p:cNvPr>
          <p:cNvSpPr>
            <a:spLocks noGrp="1"/>
          </p:cNvSpPr>
          <p:nvPr>
            <p:ph sz="quarter" idx="16"/>
          </p:nvPr>
        </p:nvSpPr>
        <p:spPr>
          <a:xfrm>
            <a:off x="633240" y="1907850"/>
            <a:ext cx="3232172" cy="4343693"/>
          </a:xfrm>
        </p:spPr>
        <p:txBody>
          <a:bodyPr>
            <a:noAutofit/>
          </a:bodyPr>
          <a:lstStyle>
            <a:lvl1pPr marL="0" indent="0">
              <a:buNone/>
              <a:defRPr sz="2200">
                <a:solidFill>
                  <a:schemeClr val="bg2"/>
                </a:solidFill>
              </a:defRPr>
            </a:lvl1pPr>
            <a:lvl2pPr marL="457200" indent="0">
              <a:buNone/>
              <a:defRPr sz="2000">
                <a:solidFill>
                  <a:schemeClr val="bg2"/>
                </a:solidFill>
              </a:defRPr>
            </a:lvl2pPr>
            <a:lvl3pPr marL="914400" indent="0">
              <a:buNone/>
              <a:defRPr sz="2000">
                <a:solidFill>
                  <a:schemeClr val="bg2"/>
                </a:solidFill>
              </a:defRPr>
            </a:lvl3pPr>
            <a:lvl4pPr marL="1371600" indent="0">
              <a:buNone/>
              <a:defRPr sz="1400">
                <a:solidFill>
                  <a:schemeClr val="accent5"/>
                </a:solidFill>
              </a:defRPr>
            </a:lvl4pPr>
            <a:lvl5pPr marL="1828800" indent="0">
              <a:buNone/>
              <a:defRPr sz="1400">
                <a:solidFill>
                  <a:schemeClr val="accent5"/>
                </a:solidFill>
              </a:defRPr>
            </a:lvl5pPr>
          </a:lstStyle>
          <a:p>
            <a:pPr lvl="0"/>
            <a:r>
              <a:rPr lang="en-US"/>
              <a:t>Click to edit Master text</a:t>
            </a:r>
          </a:p>
          <a:p>
            <a:pPr lvl="1"/>
            <a:r>
              <a:rPr lang="en-US"/>
              <a:t>Second level</a:t>
            </a:r>
          </a:p>
          <a:p>
            <a:pPr lvl="2"/>
            <a:r>
              <a:rPr lang="en-US"/>
              <a:t>Third level</a:t>
            </a:r>
          </a:p>
        </p:txBody>
      </p:sp>
      <p:sp>
        <p:nvSpPr>
          <p:cNvPr id="12" name="Title 1">
            <a:extLst>
              <a:ext uri="{FF2B5EF4-FFF2-40B4-BE49-F238E27FC236}">
                <a16:creationId xmlns:a16="http://schemas.microsoft.com/office/drawing/2014/main" id="{E961D7BA-69CC-C640-9408-767137B10A20}"/>
              </a:ext>
            </a:extLst>
          </p:cNvPr>
          <p:cNvSpPr>
            <a:spLocks noGrp="1"/>
          </p:cNvSpPr>
          <p:nvPr>
            <p:ph type="title"/>
          </p:nvPr>
        </p:nvSpPr>
        <p:spPr>
          <a:xfrm>
            <a:off x="508000" y="258762"/>
            <a:ext cx="8433787" cy="655638"/>
          </a:xfrm>
        </p:spPr>
        <p:txBody>
          <a:bodyPr>
            <a:normAutofit/>
          </a:bodyPr>
          <a:lstStyle>
            <a:lvl1pPr>
              <a:defRPr sz="2800"/>
            </a:lvl1pPr>
          </a:lstStyle>
          <a:p>
            <a:r>
              <a:rPr lang="en-US"/>
              <a:t>Click to edit Master title style</a:t>
            </a:r>
          </a:p>
        </p:txBody>
      </p:sp>
      <p:sp>
        <p:nvSpPr>
          <p:cNvPr id="13" name="Slide Number Placeholder 5">
            <a:extLst>
              <a:ext uri="{FF2B5EF4-FFF2-40B4-BE49-F238E27FC236}">
                <a16:creationId xmlns:a16="http://schemas.microsoft.com/office/drawing/2014/main" id="{23C41E05-F82B-A443-BF9A-331189D33579}"/>
              </a:ext>
            </a:extLst>
          </p:cNvPr>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spTree>
    <p:extLst>
      <p:ext uri="{BB962C8B-B14F-4D97-AF65-F5344CB8AC3E}">
        <p14:creationId xmlns:p14="http://schemas.microsoft.com/office/powerpoint/2010/main" val="399793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7633" y="1371601"/>
            <a:ext cx="6669313" cy="5084913"/>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hasCustomPrompt="1"/>
          </p:nvPr>
        </p:nvSpPr>
        <p:spPr>
          <a:xfrm>
            <a:off x="5057634" y="258762"/>
            <a:ext cx="3884153" cy="655638"/>
          </a:xfrm>
          <a:prstGeom prst="rect">
            <a:avLst/>
          </a:prstGeom>
        </p:spPr>
        <p:txBody>
          <a:bodyPr vert="horz" lIns="91440" tIns="45720" rIns="91440" bIns="45720" rtlCol="0" anchor="ctr">
            <a:normAutofit/>
          </a:bodyPr>
          <a:lstStyle/>
          <a:p>
            <a:r>
              <a:rPr lang="en-US"/>
              <a:t>Table of Contents</a:t>
            </a:r>
          </a:p>
        </p:txBody>
      </p:sp>
      <p:sp>
        <p:nvSpPr>
          <p:cNvPr id="2" name="Rectangle 1">
            <a:extLst>
              <a:ext uri="{FF2B5EF4-FFF2-40B4-BE49-F238E27FC236}">
                <a16:creationId xmlns:a16="http://schemas.microsoft.com/office/drawing/2014/main" id="{544B6F2F-FEEA-3046-A109-D56D57E3980A}"/>
              </a:ext>
            </a:extLst>
          </p:cNvPr>
          <p:cNvSpPr/>
          <p:nvPr userDrawn="1"/>
        </p:nvSpPr>
        <p:spPr>
          <a:xfrm>
            <a:off x="-20593" y="-25400"/>
            <a:ext cx="1011159" cy="68834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7B20335-52B8-4549-8AC0-40D396F17FB7}"/>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rot="16200000">
            <a:off x="-513670" y="1391330"/>
            <a:ext cx="6064381" cy="4106958"/>
          </a:xfrm>
          <a:prstGeom prst="rect">
            <a:avLst/>
          </a:prstGeom>
          <a:ln w="3175">
            <a:solidFill>
              <a:schemeClr val="tx1"/>
            </a:solidFill>
          </a:ln>
        </p:spPr>
      </p:pic>
    </p:spTree>
    <p:extLst>
      <p:ext uri="{BB962C8B-B14F-4D97-AF65-F5344CB8AC3E}">
        <p14:creationId xmlns:p14="http://schemas.microsoft.com/office/powerpoint/2010/main" val="377761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1347201"/>
            <a:ext cx="5386917" cy="639762"/>
          </a:xfrm>
          <a:prstGeom prst="roundRect">
            <a:avLst>
              <a:gd name="adj" fmla="val 5566"/>
            </a:avLst>
          </a:prstGeom>
          <a:solidFill>
            <a:schemeClr val="accent4"/>
          </a:solidFill>
          <a:effectLst>
            <a:outerShdw blurRad="50800" dist="38100" dir="2700000" algn="tl" rotWithShape="0">
              <a:prstClr val="black">
                <a:alpha val="40000"/>
              </a:prstClr>
            </a:outerShdw>
          </a:effectLst>
        </p:spPr>
        <p:txBody>
          <a:bodyPr anchor="ctr">
            <a:normAutofit/>
          </a:bodyPr>
          <a:lstStyle>
            <a:lvl1pPr marL="0" indent="0" algn="ctr">
              <a:buNone/>
              <a:defRPr sz="2400" b="1">
                <a:solidFill>
                  <a:schemeClr val="bg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1986962"/>
            <a:ext cx="5386917" cy="4337637"/>
          </a:xfrm>
          <a:solidFill>
            <a:schemeClr val="bg1"/>
          </a:solidFill>
          <a:effectLst>
            <a:outerShdw blurRad="50800" dist="38100" dir="2700000" algn="tl" rotWithShape="0">
              <a:prstClr val="black">
                <a:alpha val="40000"/>
              </a:prstClr>
            </a:outerShdw>
          </a:effectLst>
        </p:spPr>
        <p:txBody>
          <a:bodyPr/>
          <a:lstStyle>
            <a:lvl1pPr>
              <a:defRPr sz="2400"/>
            </a:lvl1pPr>
            <a:lvl2pPr>
              <a:defRPr sz="2000"/>
            </a:lvl2pPr>
            <a:lvl3pPr>
              <a:defRPr sz="1800"/>
            </a:lvl3pPr>
            <a:lvl4pPr marL="1371600" indent="0">
              <a:buNone/>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38697" y="1347201"/>
            <a:ext cx="5389033" cy="639762"/>
          </a:xfrm>
          <a:solidFill>
            <a:schemeClr val="accent4"/>
          </a:solid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a:defRPr lang="en-US" sz="2400" b="1" dirty="0" smtClean="0">
                <a:solidFill>
                  <a:schemeClr val="bg1"/>
                </a:solidFill>
                <a:latin typeface="Arial" panose="020B0604020202020204" pitchFamily="34" charset="0"/>
                <a:cs typeface="Arial" panose="020B0604020202020204" pitchFamily="34" charset="0"/>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38697" y="1986962"/>
            <a:ext cx="5389033" cy="4337637"/>
          </a:xfrm>
          <a:solidFill>
            <a:schemeClr val="bg1"/>
          </a:solidFill>
          <a:effectLst>
            <a:outerShdw blurRad="63500" dist="38100" dir="1800000" algn="tl" rotWithShape="0">
              <a:prstClr val="black">
                <a:alpha val="30000"/>
              </a:prstClr>
            </a:outerShdw>
          </a:effectLs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8" name="Slide Number Placeholder 5"/>
          <p:cNvSpPr>
            <a:spLocks noGrp="1"/>
          </p:cNvSpPr>
          <p:nvPr>
            <p:ph type="sldNum" sz="quarter" idx="11"/>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9" name="Straight Connector 8"/>
          <p:cNvCxnSpPr/>
          <p:nvPr userDrawn="1"/>
        </p:nvCxnSpPr>
        <p:spPr>
          <a:xfrm>
            <a:off x="11646523" y="6324600"/>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63A3908C-D889-5546-A6C8-7A00678122A1}"/>
              </a:ext>
            </a:extLst>
          </p:cNvPr>
          <p:cNvSpPr>
            <a:spLocks noGrp="1"/>
          </p:cNvSpPr>
          <p:nvPr>
            <p:ph type="title"/>
          </p:nvPr>
        </p:nvSpPr>
        <p:spPr>
          <a:xfrm>
            <a:off x="508000" y="258762"/>
            <a:ext cx="8433787" cy="655638"/>
          </a:xfr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868299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67005D-3B72-9140-AC12-8D748230014D}"/>
              </a:ext>
            </a:extLst>
          </p:cNvPr>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9951550-79C1-F34B-9E52-7AFD4F9F88F8}"/>
              </a:ext>
            </a:extLst>
          </p:cNvPr>
          <p:cNvSpPr/>
          <p:nvPr userDrawn="1"/>
        </p:nvSpPr>
        <p:spPr>
          <a:xfrm>
            <a:off x="-44195" y="3004961"/>
            <a:ext cx="12236196" cy="3472039"/>
          </a:xfrm>
          <a:prstGeom prst="rect">
            <a:avLst/>
          </a:prstGeom>
          <a:gradFill flip="none" rotWithShape="1">
            <a:gsLst>
              <a:gs pos="0">
                <a:srgbClr val="005E95">
                  <a:shade val="30000"/>
                  <a:satMod val="115000"/>
                </a:srgbClr>
              </a:gs>
              <a:gs pos="50000">
                <a:srgbClr val="005E95">
                  <a:shade val="67500"/>
                  <a:satMod val="115000"/>
                </a:srgbClr>
              </a:gs>
              <a:gs pos="100000">
                <a:srgbClr val="005E95">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ctrTitle" hasCustomPrompt="1"/>
          </p:nvPr>
        </p:nvSpPr>
        <p:spPr>
          <a:xfrm>
            <a:off x="533400" y="3581400"/>
            <a:ext cx="4646091" cy="1480961"/>
          </a:xfrm>
        </p:spPr>
        <p:txBody>
          <a:bodyPr anchor="b">
            <a:normAutofit/>
          </a:bodyPr>
          <a:lstStyle>
            <a:lvl1pPr>
              <a:defRPr sz="2800" baseline="0">
                <a:solidFill>
                  <a:schemeClr val="bg2"/>
                </a:solidFill>
              </a:defRPr>
            </a:lvl1pPr>
          </a:lstStyle>
          <a:p>
            <a:r>
              <a:rPr lang="en-US">
                <a:solidFill>
                  <a:schemeClr val="accent1"/>
                </a:solidFill>
              </a:rPr>
              <a:t>Thank You!</a:t>
            </a:r>
          </a:p>
        </p:txBody>
      </p:sp>
      <p:pic>
        <p:nvPicPr>
          <p:cNvPr id="10" name="Picture 9">
            <a:extLst>
              <a:ext uri="{FF2B5EF4-FFF2-40B4-BE49-F238E27FC236}">
                <a16:creationId xmlns:a16="http://schemas.microsoft.com/office/drawing/2014/main" id="{758D8254-CE9D-C548-9E29-F86047A9ABC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92722" y="0"/>
            <a:ext cx="4094478" cy="1981200"/>
          </a:xfrm>
          <a:prstGeom prst="rect">
            <a:avLst/>
          </a:prstGeom>
        </p:spPr>
      </p:pic>
      <p:pic>
        <p:nvPicPr>
          <p:cNvPr id="8" name="Picture 7">
            <a:extLst>
              <a:ext uri="{FF2B5EF4-FFF2-40B4-BE49-F238E27FC236}">
                <a16:creationId xmlns:a16="http://schemas.microsoft.com/office/drawing/2014/main" id="{D98F2C79-9F45-764E-B649-A156592D90D8}"/>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5770418" y="2164772"/>
            <a:ext cx="5964382" cy="3855028"/>
          </a:xfrm>
          <a:prstGeom prst="rect">
            <a:avLst/>
          </a:prstGeom>
        </p:spPr>
      </p:pic>
      <p:sp>
        <p:nvSpPr>
          <p:cNvPr id="11" name="Subtitle 2">
            <a:extLst>
              <a:ext uri="{FF2B5EF4-FFF2-40B4-BE49-F238E27FC236}">
                <a16:creationId xmlns:a16="http://schemas.microsoft.com/office/drawing/2014/main" id="{CA8AB98D-C813-5E4C-B53A-A33E3822A617}"/>
              </a:ext>
            </a:extLst>
          </p:cNvPr>
          <p:cNvSpPr>
            <a:spLocks noGrp="1"/>
          </p:cNvSpPr>
          <p:nvPr>
            <p:ph type="subTitle" idx="1" hasCustomPrompt="1"/>
          </p:nvPr>
        </p:nvSpPr>
        <p:spPr>
          <a:xfrm>
            <a:off x="533400" y="5062361"/>
            <a:ext cx="4646091" cy="533400"/>
          </a:xfrm>
        </p:spPr>
        <p:txBody>
          <a:bodyPr anchor="ctr">
            <a:normAutofit/>
          </a:bodyPr>
          <a:lstStyle>
            <a:lvl1pPr marL="0" indent="0">
              <a:buNone/>
              <a:defRPr sz="2000">
                <a:solidFill>
                  <a:schemeClr val="bg2">
                    <a:lumMod val="75000"/>
                  </a:schemeClr>
                </a:solidFill>
              </a:defRPr>
            </a:lvl1pPr>
          </a:lstStyle>
          <a:p>
            <a:r>
              <a:rPr lang="en-US"/>
              <a:t>https://</a:t>
            </a:r>
            <a:r>
              <a:rPr lang="en-US" err="1"/>
              <a:t>www.isb.edu</a:t>
            </a:r>
            <a:r>
              <a:rPr lang="en-US"/>
              <a:t>/cee </a:t>
            </a:r>
          </a:p>
        </p:txBody>
      </p:sp>
    </p:spTree>
    <p:extLst>
      <p:ext uri="{BB962C8B-B14F-4D97-AF65-F5344CB8AC3E}">
        <p14:creationId xmlns:p14="http://schemas.microsoft.com/office/powerpoint/2010/main" val="2971863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9E151D-3542-0A48-802E-6BB75C21D863}"/>
              </a:ext>
            </a:extLst>
          </p:cNvPr>
          <p:cNvSpPr/>
          <p:nvPr userDrawn="1"/>
        </p:nvSpPr>
        <p:spPr>
          <a:xfrm>
            <a:off x="-76200" y="-116483"/>
            <a:ext cx="7248526" cy="705068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508000" y="1371601"/>
            <a:ext cx="4394199" cy="508491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p:nvPr>
        </p:nvSpPr>
        <p:spPr>
          <a:xfrm>
            <a:off x="508000" y="258762"/>
            <a:ext cx="8433787" cy="655638"/>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0" name="Picture 9">
            <a:extLst>
              <a:ext uri="{FF2B5EF4-FFF2-40B4-BE49-F238E27FC236}">
                <a16:creationId xmlns:a16="http://schemas.microsoft.com/office/drawing/2014/main" id="{F03F8F79-CB55-2341-9929-6EDD58A844B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172199" y="1202078"/>
            <a:ext cx="5562601" cy="5254436"/>
          </a:xfrm>
          <a:prstGeom prst="rect">
            <a:avLst/>
          </a:prstGeom>
          <a:ln w="3175">
            <a:solidFill>
              <a:schemeClr val="tx1"/>
            </a:solidFill>
          </a:ln>
        </p:spPr>
      </p:pic>
    </p:spTree>
    <p:extLst>
      <p:ext uri="{BB962C8B-B14F-4D97-AF65-F5344CB8AC3E}">
        <p14:creationId xmlns:p14="http://schemas.microsoft.com/office/powerpoint/2010/main" val="37296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9E151D-3542-0A48-802E-6BB75C21D863}"/>
              </a:ext>
            </a:extLst>
          </p:cNvPr>
          <p:cNvSpPr/>
          <p:nvPr userDrawn="1"/>
        </p:nvSpPr>
        <p:spPr>
          <a:xfrm>
            <a:off x="5019674" y="-116483"/>
            <a:ext cx="7248526" cy="705068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7340601" y="1371601"/>
            <a:ext cx="4394199" cy="508491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p:nvPr>
        </p:nvSpPr>
        <p:spPr>
          <a:xfrm>
            <a:off x="508000" y="258762"/>
            <a:ext cx="8433787" cy="655638"/>
          </a:xfrm>
          <a:prstGeom prst="rect">
            <a:avLst/>
          </a:prstGeom>
        </p:spPr>
        <p:txBody>
          <a:bodyPr vert="horz" lIns="91440" tIns="45720" rIns="91440" bIns="45720" rtlCol="0" anchor="ctr">
            <a:normAutofit/>
          </a:bodyPr>
          <a:lstStyle>
            <a:lvl1pPr>
              <a:defRPr>
                <a:solidFill>
                  <a:schemeClr val="tx1"/>
                </a:solidFill>
              </a:defRPr>
            </a:lvl1pPr>
          </a:lstStyle>
          <a:p>
            <a:r>
              <a:rPr lang="en-US"/>
              <a:t>Click to edit Master title style</a:t>
            </a:r>
          </a:p>
        </p:txBody>
      </p:sp>
      <p:pic>
        <p:nvPicPr>
          <p:cNvPr id="9" name="Picture 8">
            <a:extLst>
              <a:ext uri="{FF2B5EF4-FFF2-40B4-BE49-F238E27FC236}">
                <a16:creationId xmlns:a16="http://schemas.microsoft.com/office/drawing/2014/main" id="{21A20956-F57E-1148-8272-20BA8DB10ED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599" y="1216670"/>
            <a:ext cx="5562601" cy="5225252"/>
          </a:xfrm>
          <a:prstGeom prst="rect">
            <a:avLst/>
          </a:prstGeom>
          <a:ln w="3175">
            <a:solidFill>
              <a:schemeClr val="tx1"/>
            </a:solidFill>
          </a:ln>
        </p:spPr>
      </p:pic>
      <p:pic>
        <p:nvPicPr>
          <p:cNvPr id="11" name="Picture 10">
            <a:extLst>
              <a:ext uri="{FF2B5EF4-FFF2-40B4-BE49-F238E27FC236}">
                <a16:creationId xmlns:a16="http://schemas.microsoft.com/office/drawing/2014/main" id="{46777A5F-406D-2B4A-9512-9D97C12D164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90986" y="-175181"/>
            <a:ext cx="3148614" cy="1523523"/>
          </a:xfrm>
          <a:prstGeom prst="rect">
            <a:avLst/>
          </a:prstGeom>
        </p:spPr>
      </p:pic>
    </p:spTree>
    <p:extLst>
      <p:ext uri="{BB962C8B-B14F-4D97-AF65-F5344CB8AC3E}">
        <p14:creationId xmlns:p14="http://schemas.microsoft.com/office/powerpoint/2010/main" val="31254887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9E151D-3542-0A48-802E-6BB75C21D863}"/>
              </a:ext>
            </a:extLst>
          </p:cNvPr>
          <p:cNvSpPr/>
          <p:nvPr userDrawn="1"/>
        </p:nvSpPr>
        <p:spPr>
          <a:xfrm>
            <a:off x="-152400" y="-116483"/>
            <a:ext cx="12420600" cy="5298083"/>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7340601" y="1371601"/>
            <a:ext cx="4394199" cy="508491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p:nvPr>
        </p:nvSpPr>
        <p:spPr>
          <a:xfrm>
            <a:off x="508000" y="258762"/>
            <a:ext cx="8433787" cy="655638"/>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a:extLst>
              <a:ext uri="{FF2B5EF4-FFF2-40B4-BE49-F238E27FC236}">
                <a16:creationId xmlns:a16="http://schemas.microsoft.com/office/drawing/2014/main" id="{46777A5F-406D-2B4A-9512-9D97C12D16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90986" y="-175181"/>
            <a:ext cx="3148614" cy="1523523"/>
          </a:xfrm>
          <a:prstGeom prst="rect">
            <a:avLst/>
          </a:prstGeom>
        </p:spPr>
      </p:pic>
      <p:pic>
        <p:nvPicPr>
          <p:cNvPr id="10" name="Picture 9">
            <a:extLst>
              <a:ext uri="{FF2B5EF4-FFF2-40B4-BE49-F238E27FC236}">
                <a16:creationId xmlns:a16="http://schemas.microsoft.com/office/drawing/2014/main" id="{81DE0675-0C46-B244-84E3-70BF87CDC76E}"/>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834" t="5555" r="17799" b="1123"/>
          <a:stretch/>
        </p:blipFill>
        <p:spPr>
          <a:xfrm>
            <a:off x="536303" y="1371601"/>
            <a:ext cx="6338472" cy="4968240"/>
          </a:xfrm>
          <a:prstGeom prst="rect">
            <a:avLst/>
          </a:prstGeom>
          <a:ln w="3175">
            <a:solidFill>
              <a:schemeClr val="tx1"/>
            </a:solidFill>
          </a:ln>
        </p:spPr>
      </p:pic>
    </p:spTree>
    <p:extLst>
      <p:ext uri="{BB962C8B-B14F-4D97-AF65-F5344CB8AC3E}">
        <p14:creationId xmlns:p14="http://schemas.microsoft.com/office/powerpoint/2010/main" val="3822144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46A2D69-01C1-5F43-B3C7-A32FF6441A5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0" y="-108534"/>
            <a:ext cx="12420600" cy="6986588"/>
          </a:xfrm>
          <a:prstGeom prst="rect">
            <a:avLst/>
          </a:prstGeom>
        </p:spPr>
      </p:pic>
      <p:pic>
        <p:nvPicPr>
          <p:cNvPr id="7" name="Picture 6">
            <a:extLst>
              <a:ext uri="{FF2B5EF4-FFF2-40B4-BE49-F238E27FC236}">
                <a16:creationId xmlns:a16="http://schemas.microsoft.com/office/drawing/2014/main" id="{D039A035-6FCD-7847-A24D-92FA9D9D85C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890986" y="-175181"/>
            <a:ext cx="3148614" cy="1523523"/>
          </a:xfrm>
          <a:prstGeom prst="rect">
            <a:avLst/>
          </a:prstGeom>
        </p:spPr>
      </p:pic>
    </p:spTree>
    <p:extLst>
      <p:ext uri="{BB962C8B-B14F-4D97-AF65-F5344CB8AC3E}">
        <p14:creationId xmlns:p14="http://schemas.microsoft.com/office/powerpoint/2010/main" val="1462519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cxnSp>
        <p:nvCxnSpPr>
          <p:cNvPr id="2" name="Straight Connector 1"/>
          <p:cNvCxnSpPr/>
          <p:nvPr userDrawn="1"/>
        </p:nvCxnSpPr>
        <p:spPr>
          <a:xfrm>
            <a:off x="11645900" y="6511925"/>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5"/>
          <p:cNvSpPr>
            <a:spLocks noGrp="1"/>
          </p:cNvSpPr>
          <p:nvPr>
            <p:ph type="sldNum" sz="quarter" idx="10"/>
          </p:nvPr>
        </p:nvSpPr>
        <p:spPr/>
        <p:txBody>
          <a:bodyPr/>
          <a:lstStyle>
            <a:lvl1pPr>
              <a:defRPr/>
            </a:lvl1pPr>
          </a:lstStyle>
          <a:p>
            <a:fld id="{98004B0B-B208-466B-9BFB-27127F9EC3FA}" type="slidenum">
              <a:rPr lang="en-US" altLang="en-US"/>
              <a:pPr/>
              <a:t>‹#›</a:t>
            </a:fld>
            <a:endParaRPr lang="en-US" altLang="en-US"/>
          </a:p>
        </p:txBody>
      </p:sp>
    </p:spTree>
    <p:extLst>
      <p:ext uri="{BB962C8B-B14F-4D97-AF65-F5344CB8AC3E}">
        <p14:creationId xmlns:p14="http://schemas.microsoft.com/office/powerpoint/2010/main" val="1102051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1"/>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27" indent="0" algn="ctr">
              <a:buNone/>
              <a:defRPr sz="2000"/>
            </a:lvl2pPr>
            <a:lvl3pPr marL="914453" indent="0" algn="ctr">
              <a:buNone/>
              <a:defRPr sz="1800"/>
            </a:lvl3pPr>
            <a:lvl4pPr marL="1371680" indent="0" algn="ctr">
              <a:buNone/>
              <a:defRPr sz="1600"/>
            </a:lvl4pPr>
            <a:lvl5pPr marL="1828907" indent="0" algn="ctr">
              <a:buNone/>
              <a:defRPr sz="1600"/>
            </a:lvl5pPr>
            <a:lvl6pPr marL="2286134" indent="0" algn="ctr">
              <a:buNone/>
              <a:defRPr sz="1600"/>
            </a:lvl6pPr>
            <a:lvl7pPr marL="2743360" indent="0" algn="ctr">
              <a:buNone/>
              <a:defRPr sz="1600"/>
            </a:lvl7pPr>
            <a:lvl8pPr marL="3200587" indent="0" algn="ctr">
              <a:buNone/>
              <a:defRPr sz="1600"/>
            </a:lvl8pPr>
            <a:lvl9pPr marL="365781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F97B862-7DE3-4ED1-9188-81852D04D951}" type="datetimeFigureOut">
              <a:rPr lang="en-IN" smtClean="0"/>
              <a:t>03-05-2023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986095D-84FB-464C-ABF7-B94B9D5B574E}" type="slidenum">
              <a:rPr lang="en-IN" smtClean="0"/>
              <a:t>‹#›</a:t>
            </a:fld>
            <a:endParaRPr lang="en-IN"/>
          </a:p>
        </p:txBody>
      </p:sp>
      <p:pic>
        <p:nvPicPr>
          <p:cNvPr id="7" name="Picture 2" descr="May be an image of text that says &quot;ISB Education Executive&quot;">
            <a:extLst>
              <a:ext uri="{FF2B5EF4-FFF2-40B4-BE49-F238E27FC236}">
                <a16:creationId xmlns:a16="http://schemas.microsoft.com/office/drawing/2014/main" id="{C8F6C2E1-2332-45C1-AA9D-16D6492A9BF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7313" b="31989"/>
          <a:stretch/>
        </p:blipFill>
        <p:spPr bwMode="auto">
          <a:xfrm>
            <a:off x="8337114" y="0"/>
            <a:ext cx="3810000" cy="88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2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1447" y="2057400"/>
            <a:ext cx="6745500" cy="4388734"/>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hasCustomPrompt="1"/>
          </p:nvPr>
        </p:nvSpPr>
        <p:spPr>
          <a:xfrm>
            <a:off x="4981447" y="1219200"/>
            <a:ext cx="3705354" cy="655638"/>
          </a:xfrm>
          <a:prstGeom prst="rect">
            <a:avLst/>
          </a:prstGeom>
        </p:spPr>
        <p:txBody>
          <a:bodyPr vert="horz" lIns="91440" tIns="45720" rIns="91440" bIns="45720" rtlCol="0" anchor="ctr">
            <a:normAutofit/>
          </a:bodyPr>
          <a:lstStyle/>
          <a:p>
            <a:r>
              <a:rPr lang="en-US"/>
              <a:t>Table of Contents</a:t>
            </a:r>
          </a:p>
        </p:txBody>
      </p:sp>
      <p:sp>
        <p:nvSpPr>
          <p:cNvPr id="2" name="Rectangle 1">
            <a:extLst>
              <a:ext uri="{FF2B5EF4-FFF2-40B4-BE49-F238E27FC236}">
                <a16:creationId xmlns:a16="http://schemas.microsoft.com/office/drawing/2014/main" id="{544B6F2F-FEEA-3046-A109-D56D57E3980A}"/>
              </a:ext>
            </a:extLst>
          </p:cNvPr>
          <p:cNvSpPr/>
          <p:nvPr userDrawn="1"/>
        </p:nvSpPr>
        <p:spPr>
          <a:xfrm>
            <a:off x="-20593" y="-25400"/>
            <a:ext cx="1011159" cy="68834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F8CC3CA1-7F94-7942-A5EA-7BDACB9119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054" y="414786"/>
            <a:ext cx="4030746" cy="6041728"/>
          </a:xfrm>
          <a:prstGeom prst="rect">
            <a:avLst/>
          </a:prstGeom>
          <a:ln w="3175">
            <a:solidFill>
              <a:schemeClr val="tx1"/>
            </a:solidFill>
          </a:ln>
        </p:spPr>
      </p:pic>
    </p:spTree>
    <p:extLst>
      <p:ext uri="{BB962C8B-B14F-4D97-AF65-F5344CB8AC3E}">
        <p14:creationId xmlns:p14="http://schemas.microsoft.com/office/powerpoint/2010/main" val="1101894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BC9F6-396B-2B84-6D20-F52F3DB17E05}"/>
              </a:ext>
            </a:extLst>
          </p:cNvPr>
          <p:cNvSpPr>
            <a:spLocks noGrp="1"/>
          </p:cNvSpPr>
          <p:nvPr>
            <p:ph type="dt" sz="half" idx="10"/>
          </p:nvPr>
        </p:nvSpPr>
        <p:spPr/>
        <p:txBody>
          <a:bodyPr/>
          <a:lstStyle/>
          <a:p>
            <a:fld id="{7F2FB035-EDC3-4181-8586-B85C0E18333D}" type="datetimeFigureOut">
              <a:rPr lang="en-IN" smtClean="0"/>
              <a:t>03-05-2023</a:t>
            </a:fld>
            <a:endParaRPr lang="en-IN"/>
          </a:p>
        </p:txBody>
      </p:sp>
      <p:sp>
        <p:nvSpPr>
          <p:cNvPr id="3" name="Footer Placeholder 2">
            <a:extLst>
              <a:ext uri="{FF2B5EF4-FFF2-40B4-BE49-F238E27FC236}">
                <a16:creationId xmlns:a16="http://schemas.microsoft.com/office/drawing/2014/main" id="{00C22B55-3A8E-D17A-81A3-1F1FDFD9F2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C40C75-9DF0-EF04-2047-3CD1914A80D3}"/>
              </a:ext>
            </a:extLst>
          </p:cNvPr>
          <p:cNvSpPr>
            <a:spLocks noGrp="1"/>
          </p:cNvSpPr>
          <p:nvPr>
            <p:ph type="sldNum" sz="quarter" idx="12"/>
          </p:nvPr>
        </p:nvSpPr>
        <p:spPr/>
        <p:txBody>
          <a:bodyPr/>
          <a:lstStyle/>
          <a:p>
            <a:fld id="{D1BE262B-7E5F-491D-86EF-138EEC7F633E}" type="slidenum">
              <a:rPr lang="en-IN" smtClean="0"/>
              <a:t>‹#›</a:t>
            </a:fld>
            <a:endParaRPr lang="en-IN"/>
          </a:p>
        </p:txBody>
      </p:sp>
    </p:spTree>
    <p:extLst>
      <p:ext uri="{BB962C8B-B14F-4D97-AF65-F5344CB8AC3E}">
        <p14:creationId xmlns:p14="http://schemas.microsoft.com/office/powerpoint/2010/main" val="396205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6106B6-D647-4848-9F8B-E9B7B7D29FF7}"/>
              </a:ext>
            </a:extLst>
          </p:cNvPr>
          <p:cNvSpPr/>
          <p:nvPr userDrawn="1"/>
        </p:nvSpPr>
        <p:spPr>
          <a:xfrm>
            <a:off x="-85726" y="6383298"/>
            <a:ext cx="12353926" cy="550902"/>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8000" y="1189037"/>
            <a:ext cx="10972800" cy="4906963"/>
          </a:xfrm>
        </p:spPr>
        <p:txBody>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Placeholder 1">
            <a:extLst>
              <a:ext uri="{FF2B5EF4-FFF2-40B4-BE49-F238E27FC236}">
                <a16:creationId xmlns:a16="http://schemas.microsoft.com/office/drawing/2014/main" id="{487AD7CD-6EBC-2D44-BA0A-318705AE7CE4}"/>
              </a:ext>
            </a:extLst>
          </p:cNvPr>
          <p:cNvSpPr>
            <a:spLocks noGrp="1"/>
          </p:cNvSpPr>
          <p:nvPr>
            <p:ph type="title"/>
          </p:nvPr>
        </p:nvSpPr>
        <p:spPr>
          <a:xfrm>
            <a:off x="508000" y="258762"/>
            <a:ext cx="8433787" cy="655638"/>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263894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63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8E4B47C-AE41-584D-AD60-E3E0640FE0DF}"/>
              </a:ext>
            </a:extLst>
          </p:cNvPr>
          <p:cNvSpPr/>
          <p:nvPr userDrawn="1"/>
        </p:nvSpPr>
        <p:spPr>
          <a:xfrm>
            <a:off x="8763000" y="49424"/>
            <a:ext cx="3428999" cy="170317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 name="Title 1"/>
          <p:cNvSpPr>
            <a:spLocks noGrp="1"/>
          </p:cNvSpPr>
          <p:nvPr>
            <p:ph type="title"/>
          </p:nvPr>
        </p:nvSpPr>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4701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3F138AC-C39C-7B42-B055-2EEFEE1BC633}"/>
              </a:ext>
            </a:extLst>
          </p:cNvPr>
          <p:cNvSpPr/>
          <p:nvPr userDrawn="1"/>
        </p:nvSpPr>
        <p:spPr>
          <a:xfrm>
            <a:off x="8763000" y="0"/>
            <a:ext cx="3429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F784CF7-74A4-CB44-8DAB-83CC9DDA4C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90986" y="-175181"/>
            <a:ext cx="3148614" cy="1523523"/>
          </a:xfrm>
          <a:prstGeom prst="rect">
            <a:avLst/>
          </a:prstGeom>
        </p:spPr>
      </p:pic>
      <p:sp>
        <p:nvSpPr>
          <p:cNvPr id="15" name="Title 1">
            <a:extLst>
              <a:ext uri="{FF2B5EF4-FFF2-40B4-BE49-F238E27FC236}">
                <a16:creationId xmlns:a16="http://schemas.microsoft.com/office/drawing/2014/main" id="{E2305411-667D-A14A-8491-CB9EEBD97F62}"/>
              </a:ext>
            </a:extLst>
          </p:cNvPr>
          <p:cNvSpPr>
            <a:spLocks noGrp="1"/>
          </p:cNvSpPr>
          <p:nvPr>
            <p:ph type="title"/>
          </p:nvPr>
        </p:nvSpPr>
        <p:spPr>
          <a:xfrm>
            <a:off x="533400" y="2907839"/>
            <a:ext cx="6389294" cy="1362075"/>
          </a:xfrm>
        </p:spPr>
        <p:txBody>
          <a:bodyPr anchor="t">
            <a:normAutofit/>
          </a:bodyPr>
          <a:lstStyle>
            <a:lvl1pPr algn="l">
              <a:defRPr sz="2800" b="1" cap="all"/>
            </a:lvl1pPr>
          </a:lstStyle>
          <a:p>
            <a:r>
              <a:rPr lang="en-US"/>
              <a:t>Click to edit Master title style</a:t>
            </a:r>
          </a:p>
        </p:txBody>
      </p:sp>
      <p:sp>
        <p:nvSpPr>
          <p:cNvPr id="16" name="Text Placeholder 2">
            <a:extLst>
              <a:ext uri="{FF2B5EF4-FFF2-40B4-BE49-F238E27FC236}">
                <a16:creationId xmlns:a16="http://schemas.microsoft.com/office/drawing/2014/main" id="{06AD8C44-6DB8-6A4E-89E7-562527CE66D7}"/>
              </a:ext>
            </a:extLst>
          </p:cNvPr>
          <p:cNvSpPr>
            <a:spLocks noGrp="1"/>
          </p:cNvSpPr>
          <p:nvPr>
            <p:ph type="body" idx="1"/>
          </p:nvPr>
        </p:nvSpPr>
        <p:spPr>
          <a:xfrm>
            <a:off x="533400" y="1407652"/>
            <a:ext cx="6389294" cy="1500187"/>
          </a:xfr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02C58A26-0410-3041-8183-0C23AB200EFD}"/>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598"/>
          <a:stretch/>
        </p:blipFill>
        <p:spPr>
          <a:xfrm>
            <a:off x="7392334" y="1415989"/>
            <a:ext cx="4266266" cy="4610851"/>
          </a:xfrm>
          <a:prstGeom prst="rect">
            <a:avLst/>
          </a:prstGeom>
          <a:ln w="3175">
            <a:solidFill>
              <a:schemeClr val="tx1"/>
            </a:solidFill>
          </a:ln>
        </p:spPr>
      </p:pic>
    </p:spTree>
    <p:extLst>
      <p:ext uri="{BB962C8B-B14F-4D97-AF65-F5344CB8AC3E}">
        <p14:creationId xmlns:p14="http://schemas.microsoft.com/office/powerpoint/2010/main" val="2433748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8" name="Straight Connector 7"/>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3F138AC-C39C-7B42-B055-2EEFEE1BC633}"/>
              </a:ext>
            </a:extLst>
          </p:cNvPr>
          <p:cNvSpPr/>
          <p:nvPr userDrawn="1"/>
        </p:nvSpPr>
        <p:spPr>
          <a:xfrm>
            <a:off x="8763000" y="0"/>
            <a:ext cx="3429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F784CF7-74A4-CB44-8DAB-83CC9DDA4CF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890986" y="-175181"/>
            <a:ext cx="3148614" cy="1523523"/>
          </a:xfrm>
          <a:prstGeom prst="rect">
            <a:avLst/>
          </a:prstGeom>
        </p:spPr>
      </p:pic>
      <p:pic>
        <p:nvPicPr>
          <p:cNvPr id="14" name="Picture 13">
            <a:extLst>
              <a:ext uri="{FF2B5EF4-FFF2-40B4-BE49-F238E27FC236}">
                <a16:creationId xmlns:a16="http://schemas.microsoft.com/office/drawing/2014/main" id="{E1356074-F00F-5C43-9427-E756DE4ADFB5}"/>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t="-611"/>
          <a:stretch/>
        </p:blipFill>
        <p:spPr>
          <a:xfrm>
            <a:off x="7392334" y="1864375"/>
            <a:ext cx="4330026" cy="3850625"/>
          </a:xfrm>
          <a:prstGeom prst="rect">
            <a:avLst/>
          </a:prstGeom>
          <a:ln w="3175">
            <a:solidFill>
              <a:schemeClr val="tx1"/>
            </a:solidFill>
          </a:ln>
        </p:spPr>
      </p:pic>
      <p:sp>
        <p:nvSpPr>
          <p:cNvPr id="15" name="Title 1">
            <a:extLst>
              <a:ext uri="{FF2B5EF4-FFF2-40B4-BE49-F238E27FC236}">
                <a16:creationId xmlns:a16="http://schemas.microsoft.com/office/drawing/2014/main" id="{E2305411-667D-A14A-8491-CB9EEBD97F62}"/>
              </a:ext>
            </a:extLst>
          </p:cNvPr>
          <p:cNvSpPr>
            <a:spLocks noGrp="1"/>
          </p:cNvSpPr>
          <p:nvPr>
            <p:ph type="title"/>
          </p:nvPr>
        </p:nvSpPr>
        <p:spPr>
          <a:xfrm>
            <a:off x="533400" y="2907839"/>
            <a:ext cx="6389294" cy="1362075"/>
          </a:xfrm>
        </p:spPr>
        <p:txBody>
          <a:bodyPr anchor="t">
            <a:normAutofit/>
          </a:bodyPr>
          <a:lstStyle>
            <a:lvl1pPr algn="l">
              <a:defRPr sz="2800" b="1" cap="all"/>
            </a:lvl1pPr>
          </a:lstStyle>
          <a:p>
            <a:r>
              <a:rPr lang="en-US"/>
              <a:t>Click to edit Master title style</a:t>
            </a:r>
          </a:p>
        </p:txBody>
      </p:sp>
      <p:sp>
        <p:nvSpPr>
          <p:cNvPr id="16" name="Text Placeholder 2">
            <a:extLst>
              <a:ext uri="{FF2B5EF4-FFF2-40B4-BE49-F238E27FC236}">
                <a16:creationId xmlns:a16="http://schemas.microsoft.com/office/drawing/2014/main" id="{06AD8C44-6DB8-6A4E-89E7-562527CE66D7}"/>
              </a:ext>
            </a:extLst>
          </p:cNvPr>
          <p:cNvSpPr>
            <a:spLocks noGrp="1"/>
          </p:cNvSpPr>
          <p:nvPr>
            <p:ph type="body" idx="1"/>
          </p:nvPr>
        </p:nvSpPr>
        <p:spPr>
          <a:xfrm>
            <a:off x="533400" y="1407652"/>
            <a:ext cx="6389294" cy="1500187"/>
          </a:xfr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9502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EBACD3-1051-6D4B-BEFC-2273254E19E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231262"/>
            <a:ext cx="12192000" cy="5626738"/>
          </a:xfrm>
          <a:prstGeom prst="rect">
            <a:avLst/>
          </a:prstGeom>
          <a:ln w="3175">
            <a:solidFill>
              <a:schemeClr val="tx1"/>
            </a:solidFill>
          </a:ln>
        </p:spPr>
      </p:pic>
    </p:spTree>
    <p:extLst>
      <p:ext uri="{BB962C8B-B14F-4D97-AF65-F5344CB8AC3E}">
        <p14:creationId xmlns:p14="http://schemas.microsoft.com/office/powerpoint/2010/main" val="12141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userDrawn="1"/>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ight Arrow 2">
            <a:extLst>
              <a:ext uri="{FF2B5EF4-FFF2-40B4-BE49-F238E27FC236}">
                <a16:creationId xmlns:a16="http://schemas.microsoft.com/office/drawing/2014/main" id="{70053144-AFF3-6B48-94F3-3FEE9A57A23E}"/>
              </a:ext>
            </a:extLst>
          </p:cNvPr>
          <p:cNvSpPr/>
          <p:nvPr userDrawn="1"/>
        </p:nvSpPr>
        <p:spPr>
          <a:xfrm>
            <a:off x="-76196" y="3276600"/>
            <a:ext cx="11887196" cy="2743200"/>
          </a:xfrm>
          <a:prstGeom prst="rightArrow">
            <a:avLst>
              <a:gd name="adj1" fmla="val 64793"/>
              <a:gd name="adj2" fmla="val 52262"/>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9736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cstate="print">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928356-C2BD-7C4D-9E03-612A36F9764C}"/>
              </a:ext>
            </a:extLst>
          </p:cNvPr>
          <p:cNvSpPr/>
          <p:nvPr userDrawn="1"/>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p:cNvSpPr>
            <a:spLocks noGrp="1"/>
          </p:cNvSpPr>
          <p:nvPr>
            <p:ph type="title"/>
          </p:nvPr>
        </p:nvSpPr>
        <p:spPr>
          <a:xfrm>
            <a:off x="508000" y="258762"/>
            <a:ext cx="8433787" cy="6556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8000" y="1371601"/>
            <a:ext cx="10972800" cy="4754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tx1"/>
                </a:solidFill>
                <a:latin typeface="Arial" panose="020B0604020202020204" pitchFamily="34" charset="0"/>
                <a:ea typeface="+mn-ea"/>
                <a:cs typeface="Arial" pitchFamily="34" charset="0"/>
              </a:defRPr>
            </a:lvl1pPr>
          </a:lstStyle>
          <a:p>
            <a:fld id="{A7A995A4-FE07-456D-8AD5-7BB0FE422D12}" type="slidenum">
              <a:rPr lang="en-US" smtClean="0"/>
              <a:pPr/>
              <a:t>‹#›</a:t>
            </a:fld>
            <a:endParaRPr lang="en-US"/>
          </a:p>
        </p:txBody>
      </p:sp>
      <p:cxnSp>
        <p:nvCxnSpPr>
          <p:cNvPr id="6" name="Straight Connector 5"/>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DB2D6C0-1082-D44B-8C16-12EFA44F61D2}"/>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a:off x="8840187" y="-151922"/>
            <a:ext cx="3148613" cy="1523523"/>
          </a:xfrm>
          <a:prstGeom prst="rect">
            <a:avLst/>
          </a:prstGeom>
        </p:spPr>
      </p:pic>
    </p:spTree>
    <p:extLst>
      <p:ext uri="{BB962C8B-B14F-4D97-AF65-F5344CB8AC3E}">
        <p14:creationId xmlns:p14="http://schemas.microsoft.com/office/powerpoint/2010/main" val="2529054719"/>
      </p:ext>
    </p:extLst>
  </p:cSld>
  <p:clrMap bg1="lt1" tx1="dk1" bg2="lt2" tx2="dk2" accent1="accent1" accent2="accent2" accent3="accent3" accent4="accent4" accent5="accent5" accent6="accent6" hlink="hlink" folHlink="folHlink"/>
  <p:sldLayoutIdLst>
    <p:sldLayoutId id="2147483684" r:id="rId1"/>
    <p:sldLayoutId id="2147483676" r:id="rId2"/>
    <p:sldLayoutId id="2147483650" r:id="rId3"/>
    <p:sldLayoutId id="2147483654" r:id="rId4"/>
    <p:sldLayoutId id="2147483679" r:id="rId5"/>
    <p:sldLayoutId id="2147483675" r:id="rId6"/>
    <p:sldLayoutId id="2147483668" r:id="rId7"/>
    <p:sldLayoutId id="2147483670" r:id="rId8"/>
    <p:sldLayoutId id="2147483672" r:id="rId9"/>
    <p:sldLayoutId id="2147483667" r:id="rId10"/>
    <p:sldLayoutId id="2147483660" r:id="rId11"/>
    <p:sldLayoutId id="2147483653" r:id="rId12"/>
    <p:sldLayoutId id="2147483682" r:id="rId13"/>
    <p:sldLayoutId id="2147483669" r:id="rId14"/>
    <p:sldLayoutId id="2147483677" r:id="rId15"/>
    <p:sldLayoutId id="2147483678" r:id="rId16"/>
    <p:sldLayoutId id="2147483673" r:id="rId17"/>
    <p:sldLayoutId id="2147483680" r:id="rId18"/>
    <p:sldLayoutId id="2147483685" r:id="rId19"/>
    <p:sldLayoutId id="2147483681" r:id="rId20"/>
  </p:sldLayoutIdLst>
  <p:hf hdr="0" dt="0"/>
  <p:txStyles>
    <p:titleStyle>
      <a:lvl1pPr algn="l" defTabSz="914400" rtl="0" eaLnBrk="1" latinLnBrk="0" hangingPunct="1">
        <a:spcBef>
          <a:spcPct val="0"/>
        </a:spcBef>
        <a:buNone/>
        <a:defRPr sz="2800" b="1" i="0" kern="1200">
          <a:solidFill>
            <a:schemeClr val="tx1"/>
          </a:solidFill>
          <a:latin typeface="Helvetica" pitchFamily="2" charset="0"/>
          <a:ea typeface="+mj-ea"/>
          <a:cs typeface="Arial" pitchFamily="34" charset="0"/>
        </a:defRPr>
      </a:lvl1pPr>
    </p:titleStyle>
    <p:bodyStyle>
      <a:lvl1pPr marL="342900" indent="-342900" algn="l" defTabSz="914400" rtl="0" eaLnBrk="1" latinLnBrk="0" hangingPunct="1">
        <a:spcBef>
          <a:spcPct val="20000"/>
        </a:spcBef>
        <a:buClr>
          <a:schemeClr val="accent1"/>
        </a:buClr>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Arial" pitchFamily="34" charset="0"/>
        <a:buChar char="•"/>
        <a:defRPr sz="22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SzPct val="70000"/>
        <a:buFont typeface="Courier New" pitchFamily="49" charset="0"/>
        <a:buChar char="o"/>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SzPct val="75000"/>
        <a:buFont typeface="Wingdings" pitchFamily="2" charset="2"/>
        <a:buChar char="§"/>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jpeg"/><Relationship Id="rId39" Type="http://schemas.openxmlformats.org/officeDocument/2006/relationships/image" Target="../media/image84.png"/><Relationship Id="rId21" Type="http://schemas.openxmlformats.org/officeDocument/2006/relationships/image" Target="../media/image66.png"/><Relationship Id="rId34" Type="http://schemas.openxmlformats.org/officeDocument/2006/relationships/image" Target="../media/image79.png"/><Relationship Id="rId42" Type="http://schemas.openxmlformats.org/officeDocument/2006/relationships/image" Target="../media/image87.png"/><Relationship Id="rId47" Type="http://schemas.openxmlformats.org/officeDocument/2006/relationships/image" Target="../media/image92.png"/><Relationship Id="rId50" Type="http://schemas.openxmlformats.org/officeDocument/2006/relationships/hyperlink" Target="http://www.ey.com/IN/EN/Home" TargetMode="External"/><Relationship Id="rId55" Type="http://schemas.openxmlformats.org/officeDocument/2006/relationships/image" Target="../media/image99.png"/><Relationship Id="rId7" Type="http://schemas.openxmlformats.org/officeDocument/2006/relationships/image" Target="../media/image52.jpeg"/><Relationship Id="rId2" Type="http://schemas.openxmlformats.org/officeDocument/2006/relationships/notesSlide" Target="../notesSlides/notesSlide10.xml"/><Relationship Id="rId16" Type="http://schemas.openxmlformats.org/officeDocument/2006/relationships/image" Target="../media/image61.png"/><Relationship Id="rId29" Type="http://schemas.openxmlformats.org/officeDocument/2006/relationships/image" Target="../media/image74.jpe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jpeg"/><Relationship Id="rId40" Type="http://schemas.openxmlformats.org/officeDocument/2006/relationships/image" Target="../media/image85.png"/><Relationship Id="rId45" Type="http://schemas.openxmlformats.org/officeDocument/2006/relationships/image" Target="../media/image90.jpeg"/><Relationship Id="rId53" Type="http://schemas.openxmlformats.org/officeDocument/2006/relationships/image" Target="../media/image97.jpeg"/><Relationship Id="rId58" Type="http://schemas.openxmlformats.org/officeDocument/2006/relationships/image" Target="../media/image102.png"/><Relationship Id="rId5" Type="http://schemas.openxmlformats.org/officeDocument/2006/relationships/image" Target="../media/image50.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jpe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jpe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56" Type="http://schemas.openxmlformats.org/officeDocument/2006/relationships/image" Target="../media/image100.png"/><Relationship Id="rId8" Type="http://schemas.openxmlformats.org/officeDocument/2006/relationships/image" Target="../media/image53.jpeg"/><Relationship Id="rId51" Type="http://schemas.openxmlformats.org/officeDocument/2006/relationships/image" Target="../media/image95.png"/><Relationship Id="rId3" Type="http://schemas.openxmlformats.org/officeDocument/2006/relationships/image" Target="../media/image48.jpe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59" Type="http://schemas.openxmlformats.org/officeDocument/2006/relationships/image" Target="../media/image103.png"/><Relationship Id="rId20" Type="http://schemas.openxmlformats.org/officeDocument/2006/relationships/image" Target="../media/image65.png"/><Relationship Id="rId41" Type="http://schemas.openxmlformats.org/officeDocument/2006/relationships/image" Target="../media/image86.png"/><Relationship Id="rId54"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51.jpe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57" Type="http://schemas.openxmlformats.org/officeDocument/2006/relationships/image" Target="../media/image101.png"/><Relationship Id="rId10" Type="http://schemas.openxmlformats.org/officeDocument/2006/relationships/image" Target="../media/image55.jpeg"/><Relationship Id="rId31" Type="http://schemas.openxmlformats.org/officeDocument/2006/relationships/image" Target="../media/image76.png"/><Relationship Id="rId44" Type="http://schemas.openxmlformats.org/officeDocument/2006/relationships/image" Target="../media/image89.jpeg"/><Relationship Id="rId52" Type="http://schemas.openxmlformats.org/officeDocument/2006/relationships/image" Target="../media/image96.png"/><Relationship Id="rId60" Type="http://schemas.openxmlformats.org/officeDocument/2006/relationships/image" Target="../media/image104.png"/></Relationships>
</file>

<file path=ppt/slides/_rels/slide1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image" Target="../media/image111.png"/><Relationship Id="rId1" Type="http://schemas.openxmlformats.org/officeDocument/2006/relationships/slideLayout" Target="../slideLayouts/slideLayout3.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png"/></Relationships>
</file>

<file path=ppt/slides/_rels/slide18.xml.rels><?xml version="1.0" encoding="UTF-8" standalone="yes"?>
<Relationships xmlns="http://schemas.openxmlformats.org/package/2006/relationships"><Relationship Id="rId3" Type="http://schemas.openxmlformats.org/officeDocument/2006/relationships/image" Target="../media/image118.jpe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2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2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jpeg"/><Relationship Id="rId7" Type="http://schemas.openxmlformats.org/officeDocument/2006/relationships/image" Target="../media/image1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jpeg"/></Relationships>
</file>

<file path=ppt/slides/_rels/slide24.xml.rels><?xml version="1.0" encoding="UTF-8" standalone="yes"?>
<Relationships xmlns="http://schemas.openxmlformats.org/package/2006/relationships"><Relationship Id="rId3" Type="http://schemas.openxmlformats.org/officeDocument/2006/relationships/hyperlink" Target="mailto:GMP_030523@isb.edu"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mailto:sashank_samanchi@isb.edu"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hyperlink" Target="mailto:pranjal_singhal@isb.edu"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mailto:GMP_030523@isb.edu"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gif"/><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gif"/></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1268-A7FF-784D-892C-83791E4D417F}"/>
              </a:ext>
            </a:extLst>
          </p:cNvPr>
          <p:cNvSpPr>
            <a:spLocks noGrp="1"/>
          </p:cNvSpPr>
          <p:nvPr>
            <p:ph type="ctrTitle"/>
          </p:nvPr>
        </p:nvSpPr>
        <p:spPr>
          <a:xfrm>
            <a:off x="334505" y="3352800"/>
            <a:ext cx="5679281" cy="1480961"/>
          </a:xfrm>
        </p:spPr>
        <p:txBody>
          <a:bodyPr>
            <a:normAutofit/>
          </a:bodyPr>
          <a:lstStyle/>
          <a:p>
            <a:r>
              <a:rPr lang="en-IN">
                <a:solidFill>
                  <a:schemeClr val="bg1"/>
                </a:solidFill>
                <a:latin typeface="Arial"/>
                <a:cs typeface="Arial"/>
              </a:rPr>
              <a:t>General Management Programme</a:t>
            </a:r>
            <a:endParaRPr lang="en-US">
              <a:solidFill>
                <a:schemeClr val="bg1"/>
              </a:solidFill>
            </a:endParaRPr>
          </a:p>
        </p:txBody>
      </p:sp>
      <p:sp>
        <p:nvSpPr>
          <p:cNvPr id="3" name="Subtitle 2">
            <a:extLst>
              <a:ext uri="{FF2B5EF4-FFF2-40B4-BE49-F238E27FC236}">
                <a16:creationId xmlns:a16="http://schemas.microsoft.com/office/drawing/2014/main" id="{6E9E70F7-D3A4-F642-AF7A-9BFD345C75C6}"/>
              </a:ext>
            </a:extLst>
          </p:cNvPr>
          <p:cNvSpPr>
            <a:spLocks noGrp="1"/>
          </p:cNvSpPr>
          <p:nvPr>
            <p:ph type="subTitle" idx="1"/>
          </p:nvPr>
        </p:nvSpPr>
        <p:spPr>
          <a:xfrm>
            <a:off x="334505" y="5181600"/>
            <a:ext cx="4646091" cy="533400"/>
          </a:xfrm>
        </p:spPr>
        <p:txBody>
          <a:bodyPr>
            <a:normAutofit fontScale="92500" lnSpcReduction="20000"/>
          </a:bodyPr>
          <a:lstStyle/>
          <a:p>
            <a:r>
              <a:rPr lang="en-GB">
                <a:latin typeface="Arial"/>
                <a:cs typeface="Arial"/>
              </a:rPr>
              <a:t>Orientation Session </a:t>
            </a:r>
            <a:endParaRPr lang="en-GB" sz="1300">
              <a:solidFill>
                <a:schemeClr val="bg1"/>
              </a:solidFill>
            </a:endParaRPr>
          </a:p>
          <a:p>
            <a:r>
              <a:rPr lang="en-US" sz="1300">
                <a:solidFill>
                  <a:schemeClr val="bg1"/>
                </a:solidFill>
                <a:latin typeface="Century Gothic"/>
                <a:cs typeface="Arial"/>
              </a:rPr>
              <a:t>3rd May, 2023</a:t>
            </a:r>
            <a:endParaRPr lang="en-GB" sz="1300">
              <a:solidFill>
                <a:schemeClr val="bg1"/>
              </a:solidFill>
            </a:endParaRPr>
          </a:p>
        </p:txBody>
      </p:sp>
    </p:spTree>
    <p:extLst>
      <p:ext uri="{BB962C8B-B14F-4D97-AF65-F5344CB8AC3E}">
        <p14:creationId xmlns:p14="http://schemas.microsoft.com/office/powerpoint/2010/main" val="398546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B4A775-51BC-7823-3DD2-20CEE71D2D33}"/>
              </a:ext>
            </a:extLst>
          </p:cNvPr>
          <p:cNvSpPr>
            <a:spLocks noGrp="1"/>
          </p:cNvSpPr>
          <p:nvPr>
            <p:ph type="sldNum" sz="quarter" idx="4"/>
          </p:nvPr>
        </p:nvSpPr>
        <p:spPr/>
        <p:txBody>
          <a:bodyPr/>
          <a:lstStyle/>
          <a:p>
            <a:fld id="{A7A995A4-FE07-456D-8AD5-7BB0FE422D12}" type="slidenum">
              <a:rPr lang="en-US" smtClean="0"/>
              <a:pPr/>
              <a:t>10</a:t>
            </a:fld>
            <a:endParaRPr lang="en-US"/>
          </a:p>
        </p:txBody>
      </p:sp>
      <p:sp>
        <p:nvSpPr>
          <p:cNvPr id="4" name="Title 3">
            <a:extLst>
              <a:ext uri="{FF2B5EF4-FFF2-40B4-BE49-F238E27FC236}">
                <a16:creationId xmlns:a16="http://schemas.microsoft.com/office/drawing/2014/main" id="{9BAA5A15-550A-A047-9038-C7077CDC9999}"/>
              </a:ext>
            </a:extLst>
          </p:cNvPr>
          <p:cNvSpPr txBox="1">
            <a:spLocks/>
          </p:cNvSpPr>
          <p:nvPr/>
        </p:nvSpPr>
        <p:spPr>
          <a:xfrm>
            <a:off x="508000" y="242493"/>
            <a:ext cx="8433787" cy="6556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b="1" i="0" kern="1200">
                <a:solidFill>
                  <a:schemeClr val="tx1"/>
                </a:solidFill>
                <a:latin typeface="Helvetica" pitchFamily="2" charset="0"/>
                <a:ea typeface="+mj-ea"/>
                <a:cs typeface="Arial" pitchFamily="34" charset="0"/>
              </a:defRPr>
            </a:lvl1pPr>
          </a:lstStyle>
          <a:p>
            <a:r>
              <a:rPr lang="en-GB">
                <a:latin typeface="Arial Narrow" panose="020B0606020202030204" pitchFamily="34" charset="0"/>
              </a:rPr>
              <a:t>Programmes Delivered Around the Globe</a:t>
            </a:r>
          </a:p>
        </p:txBody>
      </p:sp>
      <p:grpSp>
        <p:nvGrpSpPr>
          <p:cNvPr id="5" name="Group 4">
            <a:extLst>
              <a:ext uri="{FF2B5EF4-FFF2-40B4-BE49-F238E27FC236}">
                <a16:creationId xmlns:a16="http://schemas.microsoft.com/office/drawing/2014/main" id="{53C40D96-C036-399A-0495-E247CF8E8EE5}"/>
              </a:ext>
            </a:extLst>
          </p:cNvPr>
          <p:cNvGrpSpPr/>
          <p:nvPr/>
        </p:nvGrpSpPr>
        <p:grpSpPr>
          <a:xfrm>
            <a:off x="914400" y="1041947"/>
            <a:ext cx="10363200" cy="5043160"/>
            <a:chOff x="1066800" y="1066800"/>
            <a:chExt cx="10363200" cy="5043160"/>
          </a:xfrm>
        </p:grpSpPr>
        <p:pic>
          <p:nvPicPr>
            <p:cNvPr id="6" name="Picture 5">
              <a:extLst>
                <a:ext uri="{FF2B5EF4-FFF2-40B4-BE49-F238E27FC236}">
                  <a16:creationId xmlns:a16="http://schemas.microsoft.com/office/drawing/2014/main" id="{5970A35C-22EC-8F3B-840E-BE4D2543BFD8}"/>
                </a:ext>
              </a:extLst>
            </p:cNvPr>
            <p:cNvPicPr>
              <a:picLocks noChangeAspect="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a:ext>
              </a:extLst>
            </a:blip>
            <a:stretch>
              <a:fillRect/>
            </a:stretch>
          </p:blipFill>
          <p:spPr>
            <a:xfrm>
              <a:off x="1066800" y="1066800"/>
              <a:ext cx="10287000" cy="5043160"/>
            </a:xfrm>
            <a:prstGeom prst="rect">
              <a:avLst/>
            </a:prstGeom>
          </p:spPr>
        </p:pic>
        <p:sp>
          <p:nvSpPr>
            <p:cNvPr id="7" name="Rounded Rectangle 8">
              <a:extLst>
                <a:ext uri="{FF2B5EF4-FFF2-40B4-BE49-F238E27FC236}">
                  <a16:creationId xmlns:a16="http://schemas.microsoft.com/office/drawing/2014/main" id="{579F10CC-7C81-E117-72D2-544A7A155457}"/>
                </a:ext>
              </a:extLst>
            </p:cNvPr>
            <p:cNvSpPr/>
            <p:nvPr/>
          </p:nvSpPr>
          <p:spPr>
            <a:xfrm>
              <a:off x="2438400" y="490283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Chile</a:t>
              </a:r>
            </a:p>
          </p:txBody>
        </p:sp>
        <p:sp>
          <p:nvSpPr>
            <p:cNvPr id="8" name="Rounded Rectangle 9">
              <a:extLst>
                <a:ext uri="{FF2B5EF4-FFF2-40B4-BE49-F238E27FC236}">
                  <a16:creationId xmlns:a16="http://schemas.microsoft.com/office/drawing/2014/main" id="{6D297B30-090A-C05A-95D1-49FFE5E3AD2A}"/>
                </a:ext>
              </a:extLst>
            </p:cNvPr>
            <p:cNvSpPr/>
            <p:nvPr/>
          </p:nvSpPr>
          <p:spPr>
            <a:xfrm>
              <a:off x="7021285" y="3053997"/>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Dubai</a:t>
              </a:r>
            </a:p>
          </p:txBody>
        </p:sp>
        <p:sp>
          <p:nvSpPr>
            <p:cNvPr id="9" name="Rounded Rectangle 10">
              <a:extLst>
                <a:ext uri="{FF2B5EF4-FFF2-40B4-BE49-F238E27FC236}">
                  <a16:creationId xmlns:a16="http://schemas.microsoft.com/office/drawing/2014/main" id="{A0A85B4C-1278-49FC-99C6-E2890B3BCD7E}"/>
                </a:ext>
              </a:extLst>
            </p:cNvPr>
            <p:cNvSpPr/>
            <p:nvPr/>
          </p:nvSpPr>
          <p:spPr>
            <a:xfrm>
              <a:off x="7190508" y="415290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Sri Lanka</a:t>
              </a:r>
            </a:p>
          </p:txBody>
        </p:sp>
        <p:sp>
          <p:nvSpPr>
            <p:cNvPr id="10" name="Rounded Rectangle 11">
              <a:extLst>
                <a:ext uri="{FF2B5EF4-FFF2-40B4-BE49-F238E27FC236}">
                  <a16:creationId xmlns:a16="http://schemas.microsoft.com/office/drawing/2014/main" id="{A823FC5E-D5AB-4F4B-90E2-733541E04DBA}"/>
                </a:ext>
              </a:extLst>
            </p:cNvPr>
            <p:cNvSpPr/>
            <p:nvPr/>
          </p:nvSpPr>
          <p:spPr>
            <a:xfrm>
              <a:off x="8942774" y="407670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Singapore</a:t>
              </a:r>
            </a:p>
          </p:txBody>
        </p:sp>
        <p:sp>
          <p:nvSpPr>
            <p:cNvPr id="11" name="Rounded Rectangle 12">
              <a:extLst>
                <a:ext uri="{FF2B5EF4-FFF2-40B4-BE49-F238E27FC236}">
                  <a16:creationId xmlns:a16="http://schemas.microsoft.com/office/drawing/2014/main" id="{C7A6768A-1234-E3DC-C1D9-D3645BD0A6A1}"/>
                </a:ext>
              </a:extLst>
            </p:cNvPr>
            <p:cNvSpPr/>
            <p:nvPr/>
          </p:nvSpPr>
          <p:spPr>
            <a:xfrm>
              <a:off x="9982200" y="3044094"/>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Japan</a:t>
              </a:r>
            </a:p>
          </p:txBody>
        </p:sp>
        <p:sp>
          <p:nvSpPr>
            <p:cNvPr id="12" name="Rounded Rectangle 14">
              <a:extLst>
                <a:ext uri="{FF2B5EF4-FFF2-40B4-BE49-F238E27FC236}">
                  <a16:creationId xmlns:a16="http://schemas.microsoft.com/office/drawing/2014/main" id="{C47F0800-D350-1D25-91EB-C5428386F8AB}"/>
                </a:ext>
              </a:extLst>
            </p:cNvPr>
            <p:cNvSpPr/>
            <p:nvPr/>
          </p:nvSpPr>
          <p:spPr>
            <a:xfrm>
              <a:off x="1554842" y="369570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Mexico</a:t>
              </a:r>
            </a:p>
          </p:txBody>
        </p:sp>
        <p:sp>
          <p:nvSpPr>
            <p:cNvPr id="13" name="Rounded Rectangle 15">
              <a:extLst>
                <a:ext uri="{FF2B5EF4-FFF2-40B4-BE49-F238E27FC236}">
                  <a16:creationId xmlns:a16="http://schemas.microsoft.com/office/drawing/2014/main" id="{5EE74347-A8E3-9DD9-19E0-4D8C8E3AFED1}"/>
                </a:ext>
              </a:extLst>
            </p:cNvPr>
            <p:cNvSpPr/>
            <p:nvPr/>
          </p:nvSpPr>
          <p:spPr>
            <a:xfrm>
              <a:off x="2623458" y="2863497"/>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USA</a:t>
              </a:r>
            </a:p>
          </p:txBody>
        </p:sp>
        <p:sp>
          <p:nvSpPr>
            <p:cNvPr id="14" name="Rounded Rectangle 16">
              <a:extLst>
                <a:ext uri="{FF2B5EF4-FFF2-40B4-BE49-F238E27FC236}">
                  <a16:creationId xmlns:a16="http://schemas.microsoft.com/office/drawing/2014/main" id="{5A470395-5620-1DFB-D89E-063CA4BA58F1}"/>
                </a:ext>
              </a:extLst>
            </p:cNvPr>
            <p:cNvSpPr/>
            <p:nvPr/>
          </p:nvSpPr>
          <p:spPr>
            <a:xfrm>
              <a:off x="2090057" y="222885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Canada</a:t>
              </a:r>
            </a:p>
          </p:txBody>
        </p:sp>
        <p:sp>
          <p:nvSpPr>
            <p:cNvPr id="15" name="Rounded Rectangle 17">
              <a:extLst>
                <a:ext uri="{FF2B5EF4-FFF2-40B4-BE49-F238E27FC236}">
                  <a16:creationId xmlns:a16="http://schemas.microsoft.com/office/drawing/2014/main" id="{11F165EF-D082-79FE-3974-09106C22CAD4}"/>
                </a:ext>
              </a:extLst>
            </p:cNvPr>
            <p:cNvSpPr/>
            <p:nvPr/>
          </p:nvSpPr>
          <p:spPr>
            <a:xfrm>
              <a:off x="5067300" y="164528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UK</a:t>
              </a:r>
            </a:p>
          </p:txBody>
        </p:sp>
        <p:sp>
          <p:nvSpPr>
            <p:cNvPr id="16" name="Rounded Rectangle 18">
              <a:extLst>
                <a:ext uri="{FF2B5EF4-FFF2-40B4-BE49-F238E27FC236}">
                  <a16:creationId xmlns:a16="http://schemas.microsoft.com/office/drawing/2014/main" id="{BCB2168A-FABF-89AD-EE56-6A36DDF38F37}"/>
                </a:ext>
              </a:extLst>
            </p:cNvPr>
            <p:cNvSpPr/>
            <p:nvPr/>
          </p:nvSpPr>
          <p:spPr>
            <a:xfrm>
              <a:off x="4419601" y="312420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Spain</a:t>
              </a:r>
            </a:p>
          </p:txBody>
        </p:sp>
        <p:sp>
          <p:nvSpPr>
            <p:cNvPr id="17" name="Rounded Rectangle 19">
              <a:extLst>
                <a:ext uri="{FF2B5EF4-FFF2-40B4-BE49-F238E27FC236}">
                  <a16:creationId xmlns:a16="http://schemas.microsoft.com/office/drawing/2014/main" id="{69041C3B-B630-DFDB-15A0-8CF054819BE7}"/>
                </a:ext>
              </a:extLst>
            </p:cNvPr>
            <p:cNvSpPr/>
            <p:nvPr/>
          </p:nvSpPr>
          <p:spPr>
            <a:xfrm>
              <a:off x="6616700" y="2249362"/>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Germany</a:t>
              </a:r>
            </a:p>
          </p:txBody>
        </p:sp>
        <p:sp>
          <p:nvSpPr>
            <p:cNvPr id="18" name="Rounded Rectangle 20">
              <a:extLst>
                <a:ext uri="{FF2B5EF4-FFF2-40B4-BE49-F238E27FC236}">
                  <a16:creationId xmlns:a16="http://schemas.microsoft.com/office/drawing/2014/main" id="{40C4D5AC-51EC-770E-4FFE-89DB6B4AADE5}"/>
                </a:ext>
              </a:extLst>
            </p:cNvPr>
            <p:cNvSpPr/>
            <p:nvPr/>
          </p:nvSpPr>
          <p:spPr>
            <a:xfrm>
              <a:off x="6477001" y="2657929"/>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Switzerland</a:t>
              </a:r>
            </a:p>
          </p:txBody>
        </p:sp>
        <p:sp>
          <p:nvSpPr>
            <p:cNvPr id="19" name="Rounded Rectangle 21">
              <a:extLst>
                <a:ext uri="{FF2B5EF4-FFF2-40B4-BE49-F238E27FC236}">
                  <a16:creationId xmlns:a16="http://schemas.microsoft.com/office/drawing/2014/main" id="{19046C85-C38F-EFCA-1EEB-9750062798B1}"/>
                </a:ext>
              </a:extLst>
            </p:cNvPr>
            <p:cNvSpPr/>
            <p:nvPr/>
          </p:nvSpPr>
          <p:spPr>
            <a:xfrm>
              <a:off x="6092371" y="3505200"/>
              <a:ext cx="1447800" cy="381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a:t>Oman</a:t>
              </a:r>
            </a:p>
          </p:txBody>
        </p:sp>
      </p:grpSp>
      <p:cxnSp>
        <p:nvCxnSpPr>
          <p:cNvPr id="21" name="Straight Connector 20">
            <a:extLst>
              <a:ext uri="{FF2B5EF4-FFF2-40B4-BE49-F238E27FC236}">
                <a16:creationId xmlns:a16="http://schemas.microsoft.com/office/drawing/2014/main" id="{1D03DDAD-5EFD-E163-5963-9035C94436C1}"/>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80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ttps://encrypted-tbn2.gstatic.com/images?q=tbn:ANd9GcSCf27E6I1--HoXWQK1fr_sEwZtWKBXCyl4N2iahRhfT3FBS38">
            <a:extLst>
              <a:ext uri="{FF2B5EF4-FFF2-40B4-BE49-F238E27FC236}">
                <a16:creationId xmlns:a16="http://schemas.microsoft.com/office/drawing/2014/main" id="{273C0BC8-3096-1643-9119-A0187772DBE6}"/>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0448" t="-4366" r="8374" b="12402"/>
          <a:stretch/>
        </p:blipFill>
        <p:spPr bwMode="auto">
          <a:xfrm>
            <a:off x="3390863" y="3845648"/>
            <a:ext cx="1432564" cy="715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 company name&#10;&#10;Description automatically generated">
            <a:extLst>
              <a:ext uri="{FF2B5EF4-FFF2-40B4-BE49-F238E27FC236}">
                <a16:creationId xmlns:a16="http://schemas.microsoft.com/office/drawing/2014/main" id="{DE01F987-2D3C-70E3-FCA8-4C96945BC09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444" b="18060"/>
          <a:stretch/>
        </p:blipFill>
        <p:spPr>
          <a:xfrm>
            <a:off x="2034545" y="5061310"/>
            <a:ext cx="2002901" cy="695971"/>
          </a:xfrm>
          <a:prstGeom prst="rect">
            <a:avLst/>
          </a:prstGeom>
        </p:spPr>
      </p:pic>
      <p:pic>
        <p:nvPicPr>
          <p:cNvPr id="7" name="Picture 6" descr="Logo, company name&#10;&#10;Description automatically generated">
            <a:extLst>
              <a:ext uri="{FF2B5EF4-FFF2-40B4-BE49-F238E27FC236}">
                <a16:creationId xmlns:a16="http://schemas.microsoft.com/office/drawing/2014/main" id="{664358A7-932A-739B-79E1-0A90242D63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7625" y="3849516"/>
            <a:ext cx="1897216" cy="661820"/>
          </a:xfrm>
          <a:prstGeom prst="rect">
            <a:avLst/>
          </a:prstGeom>
        </p:spPr>
      </p:pic>
      <p:pic>
        <p:nvPicPr>
          <p:cNvPr id="7271" name="Picture 7270" descr="Logo&#10;&#10;Description automatically generated">
            <a:extLst>
              <a:ext uri="{FF2B5EF4-FFF2-40B4-BE49-F238E27FC236}">
                <a16:creationId xmlns:a16="http://schemas.microsoft.com/office/drawing/2014/main" id="{35DBAD49-CECC-E1B2-2D3F-0DAC74176985}"/>
              </a:ext>
            </a:extLst>
          </p:cNvPr>
          <p:cNvPicPr>
            <a:picLocks noChangeAspect="1"/>
          </p:cNvPicPr>
          <p:nvPr/>
        </p:nvPicPr>
        <p:blipFill rotWithShape="1">
          <a:blip r:embed="rId6" cstate="print">
            <a:alphaModFix/>
            <a:extLst>
              <a:ext uri="{28A0092B-C50C-407E-A947-70E740481C1C}">
                <a14:useLocalDpi xmlns:a14="http://schemas.microsoft.com/office/drawing/2010/main" val="0"/>
              </a:ext>
            </a:extLst>
          </a:blip>
          <a:srcRect l="5052" t="12677" r="2956" b="8614"/>
          <a:stretch/>
        </p:blipFill>
        <p:spPr>
          <a:xfrm>
            <a:off x="638827" y="3956654"/>
            <a:ext cx="1419311" cy="749652"/>
          </a:xfrm>
          <a:prstGeom prst="rect">
            <a:avLst/>
          </a:prstGeom>
        </p:spPr>
      </p:pic>
      <p:sp>
        <p:nvSpPr>
          <p:cNvPr id="2" name="Title 1">
            <a:extLst>
              <a:ext uri="{FF2B5EF4-FFF2-40B4-BE49-F238E27FC236}">
                <a16:creationId xmlns:a16="http://schemas.microsoft.com/office/drawing/2014/main" id="{8D126C93-E36F-FB4A-B564-39BBC85A82F7}"/>
              </a:ext>
            </a:extLst>
          </p:cNvPr>
          <p:cNvSpPr>
            <a:spLocks noGrp="1"/>
          </p:cNvSpPr>
          <p:nvPr>
            <p:ph type="title"/>
          </p:nvPr>
        </p:nvSpPr>
        <p:spPr>
          <a:xfrm>
            <a:off x="508000" y="271288"/>
            <a:ext cx="8433787" cy="655638"/>
          </a:xfrm>
        </p:spPr>
        <p:txBody>
          <a:bodyPr>
            <a:normAutofit/>
          </a:bodyPr>
          <a:lstStyle/>
          <a:p>
            <a:r>
              <a:rPr lang="en-GB">
                <a:latin typeface="Arial Narrow"/>
                <a:cs typeface="Arial"/>
              </a:rPr>
              <a:t>Executive Education Clients</a:t>
            </a:r>
          </a:p>
        </p:txBody>
      </p:sp>
      <p:sp>
        <p:nvSpPr>
          <p:cNvPr id="3" name="Slide Number Placeholder 2">
            <a:extLst>
              <a:ext uri="{FF2B5EF4-FFF2-40B4-BE49-F238E27FC236}">
                <a16:creationId xmlns:a16="http://schemas.microsoft.com/office/drawing/2014/main" id="{43D2DB50-4B45-AF44-BEB5-B71EA70EE5D3}"/>
              </a:ext>
            </a:extLst>
          </p:cNvPr>
          <p:cNvSpPr>
            <a:spLocks noGrp="1"/>
          </p:cNvSpPr>
          <p:nvPr>
            <p:ph type="sldNum" sz="quarter" idx="4"/>
          </p:nvPr>
        </p:nvSpPr>
        <p:spPr>
          <a:xfrm>
            <a:off x="11664272" y="6456514"/>
            <a:ext cx="5080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7A995A4-FE07-456D-8AD5-7BB0FE422D12}"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itchFamily="34" charset="0"/>
            </a:endParaRPr>
          </a:p>
        </p:txBody>
      </p:sp>
      <p:pic>
        <p:nvPicPr>
          <p:cNvPr id="5" name="Picture 7" descr="C:\Users\10418\Desktop\Logo\Coke BIG.jpg">
            <a:extLst>
              <a:ext uri="{FF2B5EF4-FFF2-40B4-BE49-F238E27FC236}">
                <a16:creationId xmlns:a16="http://schemas.microsoft.com/office/drawing/2014/main" id="{2616E5B3-7D1A-7647-9078-FF8AC187090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43907" y="3936968"/>
            <a:ext cx="1340085" cy="4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2" descr="https://encrypted-tbn0.gstatic.com/images?q=tbn:ANd9GcROxAypVLfET0Xq46dQndNomfWJMPYejEER8liNALvsy1He6nev">
            <a:extLst>
              <a:ext uri="{FF2B5EF4-FFF2-40B4-BE49-F238E27FC236}">
                <a16:creationId xmlns:a16="http://schemas.microsoft.com/office/drawing/2014/main" id="{46DFD4D8-BEF4-0649-8646-5027A8D93CF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70838" y="1027231"/>
            <a:ext cx="1796581" cy="40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descr="https://encrypted-tbn3.gstatic.com/images?q=tbn:ANd9GcSiRScz_3a5pjEwLSfsvCXArJTYHLZRE5thEbvo_Xah4OsReOa3Cg">
            <a:extLst>
              <a:ext uri="{FF2B5EF4-FFF2-40B4-BE49-F238E27FC236}">
                <a16:creationId xmlns:a16="http://schemas.microsoft.com/office/drawing/2014/main" id="{AEACFF13-B700-BF4E-BEC5-75C75EB0CF46}"/>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68773" y="4846533"/>
            <a:ext cx="1283876" cy="75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2" descr="https://encrypted-tbn1.gstatic.com/images?q=tbn:ANd9GcRp26B8ClBrEd5U9K7gZj_DFOSM5Dm27dSell0eoC7RhzDnjy86tA">
            <a:extLst>
              <a:ext uri="{FF2B5EF4-FFF2-40B4-BE49-F238E27FC236}">
                <a16:creationId xmlns:a16="http://schemas.microsoft.com/office/drawing/2014/main" id="{D585A5B8-45D1-7945-B3F6-28BA6E4AB13C}"/>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949543" y="5488551"/>
            <a:ext cx="1119451" cy="82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6" descr="http://www.bookmyads.com/adsexp/wp-content/uploads/2010/09/timesofindia.png">
            <a:extLst>
              <a:ext uri="{FF2B5EF4-FFF2-40B4-BE49-F238E27FC236}">
                <a16:creationId xmlns:a16="http://schemas.microsoft.com/office/drawing/2014/main" id="{8633D9D1-4DB1-9940-8728-30336E7985D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545092" y="5338264"/>
            <a:ext cx="233096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 descr="Indian Railways logo.gif">
            <a:extLst>
              <a:ext uri="{FF2B5EF4-FFF2-40B4-BE49-F238E27FC236}">
                <a16:creationId xmlns:a16="http://schemas.microsoft.com/office/drawing/2014/main" id="{EAEE86FD-3B12-0F4E-91B4-5F9ABC1C4BFD}"/>
              </a:ext>
            </a:extLst>
          </p:cNvPr>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97652" y="1510610"/>
            <a:ext cx="2446514"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a:extLst>
              <a:ext uri="{FF2B5EF4-FFF2-40B4-BE49-F238E27FC236}">
                <a16:creationId xmlns:a16="http://schemas.microsoft.com/office/drawing/2014/main" id="{D395A9A6-F416-434B-B187-D573BD18323C}"/>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483872" y="2129040"/>
            <a:ext cx="905724" cy="1139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descr="All you need to know about Google's new logo | Technology News,The Indian  Express">
            <a:extLst>
              <a:ext uri="{FF2B5EF4-FFF2-40B4-BE49-F238E27FC236}">
                <a16:creationId xmlns:a16="http://schemas.microsoft.com/office/drawing/2014/main" id="{93F4F75F-9554-12F7-DB00-06431811FB0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9789" b="21803"/>
          <a:stretch/>
        </p:blipFill>
        <p:spPr bwMode="auto">
          <a:xfrm>
            <a:off x="5822049" y="965478"/>
            <a:ext cx="1408268" cy="5356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text, building, window&#10;&#10;Description automatically generated">
            <a:extLst>
              <a:ext uri="{FF2B5EF4-FFF2-40B4-BE49-F238E27FC236}">
                <a16:creationId xmlns:a16="http://schemas.microsoft.com/office/drawing/2014/main" id="{C96E421C-5042-F3C7-AFD9-5BCA99FEEB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63522" y="3359448"/>
            <a:ext cx="1129493" cy="449150"/>
          </a:xfrm>
          <a:prstGeom prst="rect">
            <a:avLst/>
          </a:prstGeom>
        </p:spPr>
      </p:pic>
      <p:pic>
        <p:nvPicPr>
          <p:cNvPr id="41" name="Picture 40" descr="Logo, company name&#10;&#10;Description automatically generated">
            <a:extLst>
              <a:ext uri="{FF2B5EF4-FFF2-40B4-BE49-F238E27FC236}">
                <a16:creationId xmlns:a16="http://schemas.microsoft.com/office/drawing/2014/main" id="{41983BF5-FA52-BD1F-93AF-9EA52DF44336}"/>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1040" t="25036" r="11952" b="21748"/>
          <a:stretch/>
        </p:blipFill>
        <p:spPr>
          <a:xfrm>
            <a:off x="5162638" y="1596279"/>
            <a:ext cx="1233678" cy="511837"/>
          </a:xfrm>
          <a:prstGeom prst="rect">
            <a:avLst/>
          </a:prstGeom>
        </p:spPr>
      </p:pic>
      <p:pic>
        <p:nvPicPr>
          <p:cNvPr id="43" name="Picture 42" descr="Logo, company name&#10;&#10;Description automatically generated">
            <a:extLst>
              <a:ext uri="{FF2B5EF4-FFF2-40B4-BE49-F238E27FC236}">
                <a16:creationId xmlns:a16="http://schemas.microsoft.com/office/drawing/2014/main" id="{4378C9AA-2878-B40F-5C8B-01565F4B04F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39761" y="5574240"/>
            <a:ext cx="2026087" cy="1139674"/>
          </a:xfrm>
          <a:prstGeom prst="rect">
            <a:avLst/>
          </a:prstGeom>
        </p:spPr>
      </p:pic>
      <p:pic>
        <p:nvPicPr>
          <p:cNvPr id="47" name="Picture 46" descr="A picture containing text, tableware, clipart, dishware&#10;&#10;Description automatically generated">
            <a:extLst>
              <a:ext uri="{FF2B5EF4-FFF2-40B4-BE49-F238E27FC236}">
                <a16:creationId xmlns:a16="http://schemas.microsoft.com/office/drawing/2014/main" id="{50E83F75-C2C6-86B2-0D96-6A780DADD53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284626" y="1105700"/>
            <a:ext cx="1444920" cy="436112"/>
          </a:xfrm>
          <a:prstGeom prst="rect">
            <a:avLst/>
          </a:prstGeom>
        </p:spPr>
      </p:pic>
      <p:pic>
        <p:nvPicPr>
          <p:cNvPr id="49" name="Picture 48" descr="Text, logo&#10;&#10;Description automatically generated">
            <a:extLst>
              <a:ext uri="{FF2B5EF4-FFF2-40B4-BE49-F238E27FC236}">
                <a16:creationId xmlns:a16="http://schemas.microsoft.com/office/drawing/2014/main" id="{C2553E8C-2469-A6BF-EE60-6757FE05F79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9090" t="35180" r="9318" b="33850"/>
          <a:stretch/>
        </p:blipFill>
        <p:spPr>
          <a:xfrm>
            <a:off x="7286803" y="980227"/>
            <a:ext cx="2228401" cy="563890"/>
          </a:xfrm>
          <a:prstGeom prst="rect">
            <a:avLst/>
          </a:prstGeom>
        </p:spPr>
      </p:pic>
      <p:pic>
        <p:nvPicPr>
          <p:cNvPr id="7223" name="Picture 7222" descr="Logo&#10;&#10;Description automatically generated">
            <a:extLst>
              <a:ext uri="{FF2B5EF4-FFF2-40B4-BE49-F238E27FC236}">
                <a16:creationId xmlns:a16="http://schemas.microsoft.com/office/drawing/2014/main" id="{5EF68EE6-1008-4725-068A-CF695AD9DE4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434136" y="899284"/>
            <a:ext cx="1808071" cy="702934"/>
          </a:xfrm>
          <a:prstGeom prst="rect">
            <a:avLst/>
          </a:prstGeom>
        </p:spPr>
      </p:pic>
      <p:pic>
        <p:nvPicPr>
          <p:cNvPr id="7225" name="Picture 7224" descr="A picture containing text, clipart&#10;&#10;Description automatically generated">
            <a:extLst>
              <a:ext uri="{FF2B5EF4-FFF2-40B4-BE49-F238E27FC236}">
                <a16:creationId xmlns:a16="http://schemas.microsoft.com/office/drawing/2014/main" id="{1B6A7100-7980-6CD7-B9B0-87BADE0895B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600867" y="1013717"/>
            <a:ext cx="1862604" cy="396531"/>
          </a:xfrm>
          <a:prstGeom prst="rect">
            <a:avLst/>
          </a:prstGeom>
        </p:spPr>
      </p:pic>
      <p:pic>
        <p:nvPicPr>
          <p:cNvPr id="7227" name="Picture 7226" descr="Logo&#10;&#10;Description automatically generated">
            <a:extLst>
              <a:ext uri="{FF2B5EF4-FFF2-40B4-BE49-F238E27FC236}">
                <a16:creationId xmlns:a16="http://schemas.microsoft.com/office/drawing/2014/main" id="{7CB1A099-B3A9-0E1E-F1FE-53F23FC9A8BC}"/>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l="3289" t="31135" r="2808" b="30758"/>
          <a:stretch/>
        </p:blipFill>
        <p:spPr>
          <a:xfrm>
            <a:off x="6570480" y="5955834"/>
            <a:ext cx="2134119" cy="487144"/>
          </a:xfrm>
          <a:prstGeom prst="rect">
            <a:avLst/>
          </a:prstGeom>
        </p:spPr>
      </p:pic>
      <p:pic>
        <p:nvPicPr>
          <p:cNvPr id="7229" name="Picture 7228" descr="Logo, icon&#10;&#10;Description automatically generated">
            <a:extLst>
              <a:ext uri="{FF2B5EF4-FFF2-40B4-BE49-F238E27FC236}">
                <a16:creationId xmlns:a16="http://schemas.microsoft.com/office/drawing/2014/main" id="{4651DEB2-DC60-8A12-9DBB-C39952CB05A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02181" y="2306081"/>
            <a:ext cx="1164093" cy="403794"/>
          </a:xfrm>
          <a:prstGeom prst="rect">
            <a:avLst/>
          </a:prstGeom>
        </p:spPr>
      </p:pic>
      <p:pic>
        <p:nvPicPr>
          <p:cNvPr id="7231" name="Picture 7230" descr="A picture containing logo&#10;&#10;Description automatically generated">
            <a:extLst>
              <a:ext uri="{FF2B5EF4-FFF2-40B4-BE49-F238E27FC236}">
                <a16:creationId xmlns:a16="http://schemas.microsoft.com/office/drawing/2014/main" id="{72980105-C0AE-5A07-27BA-FCF947069D85}"/>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58137" y="4561440"/>
            <a:ext cx="1551007" cy="535097"/>
          </a:xfrm>
          <a:prstGeom prst="rect">
            <a:avLst/>
          </a:prstGeom>
        </p:spPr>
      </p:pic>
      <p:pic>
        <p:nvPicPr>
          <p:cNvPr id="7233" name="Picture 7232" descr="A picture containing text, tableware, dishware, plate&#10;&#10;Description automatically generated">
            <a:extLst>
              <a:ext uri="{FF2B5EF4-FFF2-40B4-BE49-F238E27FC236}">
                <a16:creationId xmlns:a16="http://schemas.microsoft.com/office/drawing/2014/main" id="{E3E7EA5D-1A7F-C224-0ACE-1C236DE30C7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040255" y="3131977"/>
            <a:ext cx="1423691" cy="750997"/>
          </a:xfrm>
          <a:prstGeom prst="rect">
            <a:avLst/>
          </a:prstGeom>
        </p:spPr>
      </p:pic>
      <p:pic>
        <p:nvPicPr>
          <p:cNvPr id="7235" name="Picture 7234" descr="Logo, company name&#10;&#10;Description automatically generated">
            <a:extLst>
              <a:ext uri="{FF2B5EF4-FFF2-40B4-BE49-F238E27FC236}">
                <a16:creationId xmlns:a16="http://schemas.microsoft.com/office/drawing/2014/main" id="{EE15812F-7423-F9F2-03DC-CEE9A80BDC05}"/>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4450" t="29395" r="4835" b="29282"/>
          <a:stretch/>
        </p:blipFill>
        <p:spPr>
          <a:xfrm>
            <a:off x="2097893" y="2219890"/>
            <a:ext cx="2446515" cy="584958"/>
          </a:xfrm>
          <a:prstGeom prst="rect">
            <a:avLst/>
          </a:prstGeom>
        </p:spPr>
      </p:pic>
      <p:pic>
        <p:nvPicPr>
          <p:cNvPr id="7237" name="Picture 7236" descr="Icon&#10;&#10;Description automatically generated">
            <a:extLst>
              <a:ext uri="{FF2B5EF4-FFF2-40B4-BE49-F238E27FC236}">
                <a16:creationId xmlns:a16="http://schemas.microsoft.com/office/drawing/2014/main" id="{619B4593-3C61-8B70-B1AA-619F82D13D6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427189" y="2181840"/>
            <a:ext cx="932145" cy="932145"/>
          </a:xfrm>
          <a:prstGeom prst="rect">
            <a:avLst/>
          </a:prstGeom>
        </p:spPr>
      </p:pic>
      <p:pic>
        <p:nvPicPr>
          <p:cNvPr id="7239" name="Picture 7238" descr="Logo, company name&#10;&#10;Description automatically generated">
            <a:extLst>
              <a:ext uri="{FF2B5EF4-FFF2-40B4-BE49-F238E27FC236}">
                <a16:creationId xmlns:a16="http://schemas.microsoft.com/office/drawing/2014/main" id="{5F7FA3AF-FC7B-2597-B0EC-3A2F32B7216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437583" y="2877444"/>
            <a:ext cx="1496877" cy="932146"/>
          </a:xfrm>
          <a:prstGeom prst="rect">
            <a:avLst/>
          </a:prstGeom>
        </p:spPr>
      </p:pic>
      <p:pic>
        <p:nvPicPr>
          <p:cNvPr id="7241" name="Picture 7240" descr="Logo, company name&#10;&#10;Description automatically generated">
            <a:extLst>
              <a:ext uri="{FF2B5EF4-FFF2-40B4-BE49-F238E27FC236}">
                <a16:creationId xmlns:a16="http://schemas.microsoft.com/office/drawing/2014/main" id="{835BC275-77A4-2021-2443-43A04CF1A8DD}"/>
              </a:ext>
            </a:extLst>
          </p:cNvPr>
          <p:cNvPicPr>
            <a:picLocks noChangeAspect="1"/>
          </p:cNvPicPr>
          <p:nvPr/>
        </p:nvPicPr>
        <p:blipFill rotWithShape="1">
          <a:blip r:embed="rId29">
            <a:extLst>
              <a:ext uri="{28A0092B-C50C-407E-A947-70E740481C1C}">
                <a14:useLocalDpi xmlns:a14="http://schemas.microsoft.com/office/drawing/2010/main" val="0"/>
              </a:ext>
            </a:extLst>
          </a:blip>
          <a:srcRect l="8938" t="39660" r="9452" b="38288"/>
          <a:stretch/>
        </p:blipFill>
        <p:spPr>
          <a:xfrm>
            <a:off x="4811488" y="3844608"/>
            <a:ext cx="2326023" cy="632982"/>
          </a:xfrm>
          <a:prstGeom prst="rect">
            <a:avLst/>
          </a:prstGeom>
        </p:spPr>
      </p:pic>
      <p:pic>
        <p:nvPicPr>
          <p:cNvPr id="7243" name="Picture 7242" descr="Logo, company name&#10;&#10;Description automatically generated">
            <a:extLst>
              <a:ext uri="{FF2B5EF4-FFF2-40B4-BE49-F238E27FC236}">
                <a16:creationId xmlns:a16="http://schemas.microsoft.com/office/drawing/2014/main" id="{239436D8-1416-B02D-51A8-0D743354B633}"/>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t="28230" b="41276"/>
          <a:stretch/>
        </p:blipFill>
        <p:spPr>
          <a:xfrm>
            <a:off x="767147" y="2860920"/>
            <a:ext cx="1766922" cy="303075"/>
          </a:xfrm>
          <a:prstGeom prst="rect">
            <a:avLst/>
          </a:prstGeom>
        </p:spPr>
      </p:pic>
      <p:pic>
        <p:nvPicPr>
          <p:cNvPr id="7247" name="Picture 7246" descr="Logo&#10;&#10;Description automatically generated">
            <a:extLst>
              <a:ext uri="{FF2B5EF4-FFF2-40B4-BE49-F238E27FC236}">
                <a16:creationId xmlns:a16="http://schemas.microsoft.com/office/drawing/2014/main" id="{CC330465-2308-D027-852D-C9A3B9AC741D}"/>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320933" y="2721477"/>
            <a:ext cx="1813533" cy="671008"/>
          </a:xfrm>
          <a:prstGeom prst="rect">
            <a:avLst/>
          </a:prstGeom>
        </p:spPr>
      </p:pic>
      <p:pic>
        <p:nvPicPr>
          <p:cNvPr id="7251" name="Picture 7250" descr="Logo&#10;&#10;Description automatically generated">
            <a:extLst>
              <a:ext uri="{FF2B5EF4-FFF2-40B4-BE49-F238E27FC236}">
                <a16:creationId xmlns:a16="http://schemas.microsoft.com/office/drawing/2014/main" id="{514DC586-7106-E431-50CE-B54B53D6FB1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05097" y="4769856"/>
            <a:ext cx="2310377" cy="514420"/>
          </a:xfrm>
          <a:prstGeom prst="rect">
            <a:avLst/>
          </a:prstGeom>
        </p:spPr>
      </p:pic>
      <p:pic>
        <p:nvPicPr>
          <p:cNvPr id="7255" name="Picture 7254" descr="Logo, icon&#10;&#10;Description automatically generated">
            <a:extLst>
              <a:ext uri="{FF2B5EF4-FFF2-40B4-BE49-F238E27FC236}">
                <a16:creationId xmlns:a16="http://schemas.microsoft.com/office/drawing/2014/main" id="{591DC2C9-EEE6-CD18-F0A6-B65446A8C4F4}"/>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757764" y="1429384"/>
            <a:ext cx="668562" cy="668562"/>
          </a:xfrm>
          <a:prstGeom prst="rect">
            <a:avLst/>
          </a:prstGeom>
        </p:spPr>
      </p:pic>
      <p:pic>
        <p:nvPicPr>
          <p:cNvPr id="7259" name="Picture 7258" descr="A picture containing graphical user interface&#10;&#10;Description automatically generated">
            <a:extLst>
              <a:ext uri="{FF2B5EF4-FFF2-40B4-BE49-F238E27FC236}">
                <a16:creationId xmlns:a16="http://schemas.microsoft.com/office/drawing/2014/main" id="{AF8C648D-A7F4-BDFF-E4F5-D19593B60F1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59742" y="1661236"/>
            <a:ext cx="1776548" cy="386206"/>
          </a:xfrm>
          <a:prstGeom prst="rect">
            <a:avLst/>
          </a:prstGeom>
        </p:spPr>
      </p:pic>
      <p:pic>
        <p:nvPicPr>
          <p:cNvPr id="7263" name="Picture 7262" descr="Logo&#10;&#10;Description automatically generated">
            <a:extLst>
              <a:ext uri="{FF2B5EF4-FFF2-40B4-BE49-F238E27FC236}">
                <a16:creationId xmlns:a16="http://schemas.microsoft.com/office/drawing/2014/main" id="{2D56D946-0571-E4EC-43B1-F0790F7A7CB0}"/>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28700" t="16618" r="29089" b="16671"/>
          <a:stretch/>
        </p:blipFill>
        <p:spPr>
          <a:xfrm>
            <a:off x="10558288" y="2231198"/>
            <a:ext cx="889287" cy="790556"/>
          </a:xfrm>
          <a:prstGeom prst="rect">
            <a:avLst/>
          </a:prstGeom>
        </p:spPr>
      </p:pic>
      <p:pic>
        <p:nvPicPr>
          <p:cNvPr id="7265" name="Picture 7264" descr="Shape&#10;&#10;Description automatically generated with low confidence">
            <a:extLst>
              <a:ext uri="{FF2B5EF4-FFF2-40B4-BE49-F238E27FC236}">
                <a16:creationId xmlns:a16="http://schemas.microsoft.com/office/drawing/2014/main" id="{A258E9B9-47C4-9803-DE1C-F894FF01C967}"/>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618365" y="2113128"/>
            <a:ext cx="691947" cy="1072754"/>
          </a:xfrm>
          <a:prstGeom prst="rect">
            <a:avLst/>
          </a:prstGeom>
        </p:spPr>
      </p:pic>
      <p:pic>
        <p:nvPicPr>
          <p:cNvPr id="7267" name="Picture 7266" descr="Icon&#10;&#10;Description automatically generated with low confidence">
            <a:extLst>
              <a:ext uri="{FF2B5EF4-FFF2-40B4-BE49-F238E27FC236}">
                <a16:creationId xmlns:a16="http://schemas.microsoft.com/office/drawing/2014/main" id="{40078F90-C998-4CAC-765C-F303AE232F09}"/>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9469" t="32742" r="10319" b="35855"/>
          <a:stretch/>
        </p:blipFill>
        <p:spPr>
          <a:xfrm>
            <a:off x="5302545" y="4367905"/>
            <a:ext cx="1423691" cy="557366"/>
          </a:xfrm>
          <a:prstGeom prst="rect">
            <a:avLst/>
          </a:prstGeom>
        </p:spPr>
      </p:pic>
      <p:pic>
        <p:nvPicPr>
          <p:cNvPr id="7275" name="Picture 7274" descr="Logo&#10;&#10;Description automatically generated">
            <a:extLst>
              <a:ext uri="{FF2B5EF4-FFF2-40B4-BE49-F238E27FC236}">
                <a16:creationId xmlns:a16="http://schemas.microsoft.com/office/drawing/2014/main" id="{544A1829-A984-5B5F-DF46-E7813F542060}"/>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l="9609" t="38417" r="10142" b="38669"/>
          <a:stretch/>
        </p:blipFill>
        <p:spPr>
          <a:xfrm>
            <a:off x="6837748" y="4428022"/>
            <a:ext cx="2149697" cy="409206"/>
          </a:xfrm>
          <a:prstGeom prst="rect">
            <a:avLst/>
          </a:prstGeom>
        </p:spPr>
      </p:pic>
      <p:pic>
        <p:nvPicPr>
          <p:cNvPr id="7277" name="Picture 7276" descr="Logo&#10;&#10;Description automatically generated">
            <a:extLst>
              <a:ext uri="{FF2B5EF4-FFF2-40B4-BE49-F238E27FC236}">
                <a16:creationId xmlns:a16="http://schemas.microsoft.com/office/drawing/2014/main" id="{8A0A3474-15B8-9D0C-2224-F73DBECA4C2B}"/>
              </a:ext>
            </a:extLst>
          </p:cNvPr>
          <p:cNvPicPr>
            <a:picLocks noChangeAspect="1"/>
          </p:cNvPicPr>
          <p:nvPr/>
        </p:nvPicPr>
        <p:blipFill rotWithShape="1">
          <a:blip r:embed="rId39" cstate="print">
            <a:extLst>
              <a:ext uri="{28A0092B-C50C-407E-A947-70E740481C1C}">
                <a14:useLocalDpi xmlns:a14="http://schemas.microsoft.com/office/drawing/2010/main" val="0"/>
              </a:ext>
            </a:extLst>
          </a:blip>
          <a:srcRect l="15920" t="19857" r="15920" b="18910"/>
          <a:stretch/>
        </p:blipFill>
        <p:spPr>
          <a:xfrm>
            <a:off x="2359369" y="5700633"/>
            <a:ext cx="1271622" cy="642598"/>
          </a:xfrm>
          <a:prstGeom prst="rect">
            <a:avLst/>
          </a:prstGeom>
        </p:spPr>
      </p:pic>
      <p:pic>
        <p:nvPicPr>
          <p:cNvPr id="7283" name="Picture 7282" descr="Logo&#10;&#10;Description automatically generated">
            <a:extLst>
              <a:ext uri="{FF2B5EF4-FFF2-40B4-BE49-F238E27FC236}">
                <a16:creationId xmlns:a16="http://schemas.microsoft.com/office/drawing/2014/main" id="{AA32DB95-02C4-D8DB-1635-7C7FCF04D82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290671" y="3032379"/>
            <a:ext cx="1168072" cy="658014"/>
          </a:xfrm>
          <a:prstGeom prst="rect">
            <a:avLst/>
          </a:prstGeom>
        </p:spPr>
      </p:pic>
      <p:pic>
        <p:nvPicPr>
          <p:cNvPr id="7285" name="Picture 7284" descr="Logo&#10;&#10;Description automatically generated with low confidence">
            <a:extLst>
              <a:ext uri="{FF2B5EF4-FFF2-40B4-BE49-F238E27FC236}">
                <a16:creationId xmlns:a16="http://schemas.microsoft.com/office/drawing/2014/main" id="{B2388F4B-4BDD-CD27-2F69-4FD0011975D3}"/>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558881" y="2169594"/>
            <a:ext cx="2505410" cy="632616"/>
          </a:xfrm>
          <a:prstGeom prst="rect">
            <a:avLst/>
          </a:prstGeom>
        </p:spPr>
      </p:pic>
      <p:pic>
        <p:nvPicPr>
          <p:cNvPr id="7287" name="Picture 7286" descr="A picture containing stationary, envelope&#10;&#10;Description automatically generated">
            <a:extLst>
              <a:ext uri="{FF2B5EF4-FFF2-40B4-BE49-F238E27FC236}">
                <a16:creationId xmlns:a16="http://schemas.microsoft.com/office/drawing/2014/main" id="{97D8D8FE-7FE4-5F3F-188F-1EB7B97DA06C}"/>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142606" y="3260338"/>
            <a:ext cx="1125303" cy="632983"/>
          </a:xfrm>
          <a:prstGeom prst="rect">
            <a:avLst/>
          </a:prstGeom>
        </p:spPr>
      </p:pic>
      <p:pic>
        <p:nvPicPr>
          <p:cNvPr id="7293" name="Picture 7292" descr="Logo, company name&#10;&#10;Description automatically generated">
            <a:extLst>
              <a:ext uri="{FF2B5EF4-FFF2-40B4-BE49-F238E27FC236}">
                <a16:creationId xmlns:a16="http://schemas.microsoft.com/office/drawing/2014/main" id="{159376BF-D678-A394-8C9B-4F70BA6F8336}"/>
              </a:ext>
            </a:extLst>
          </p:cNvPr>
          <p:cNvPicPr>
            <a:picLocks noChangeAspect="1"/>
          </p:cNvPicPr>
          <p:nvPr/>
        </p:nvPicPr>
        <p:blipFill rotWithShape="1">
          <a:blip r:embed="rId43" cstate="print">
            <a:extLst>
              <a:ext uri="{28A0092B-C50C-407E-A947-70E740481C1C}">
                <a14:useLocalDpi xmlns:a14="http://schemas.microsoft.com/office/drawing/2010/main" val="0"/>
              </a:ext>
            </a:extLst>
          </a:blip>
          <a:srcRect l="12503" t="11411" r="12759" b="22700"/>
          <a:stretch/>
        </p:blipFill>
        <p:spPr>
          <a:xfrm>
            <a:off x="10122744" y="4001507"/>
            <a:ext cx="1362112" cy="725339"/>
          </a:xfrm>
          <a:prstGeom prst="rect">
            <a:avLst/>
          </a:prstGeom>
        </p:spPr>
      </p:pic>
      <p:pic>
        <p:nvPicPr>
          <p:cNvPr id="7295" name="Picture 7294" descr="A picture containing graphical user interface&#10;&#10;Description automatically generated">
            <a:extLst>
              <a:ext uri="{FF2B5EF4-FFF2-40B4-BE49-F238E27FC236}">
                <a16:creationId xmlns:a16="http://schemas.microsoft.com/office/drawing/2014/main" id="{7059A582-A3D1-CE94-29CB-0799E13A566F}"/>
              </a:ext>
            </a:extLst>
          </p:cNvPr>
          <p:cNvPicPr>
            <a:picLocks noChangeAspect="1"/>
          </p:cNvPicPr>
          <p:nvPr/>
        </p:nvPicPr>
        <p:blipFill rotWithShape="1">
          <a:blip r:embed="rId44">
            <a:extLst>
              <a:ext uri="{28A0092B-C50C-407E-A947-70E740481C1C}">
                <a14:useLocalDpi xmlns:a14="http://schemas.microsoft.com/office/drawing/2010/main" val="0"/>
              </a:ext>
            </a:extLst>
          </a:blip>
          <a:srcRect l="22590" t="34646" r="22015" b="36097"/>
          <a:stretch/>
        </p:blipFill>
        <p:spPr>
          <a:xfrm>
            <a:off x="670903" y="5770623"/>
            <a:ext cx="1582890" cy="557366"/>
          </a:xfrm>
          <a:prstGeom prst="rect">
            <a:avLst/>
          </a:prstGeom>
        </p:spPr>
      </p:pic>
      <p:pic>
        <p:nvPicPr>
          <p:cNvPr id="7299" name="Picture 7298" descr="Logo&#10;&#10;Description automatically generated">
            <a:extLst>
              <a:ext uri="{FF2B5EF4-FFF2-40B4-BE49-F238E27FC236}">
                <a16:creationId xmlns:a16="http://schemas.microsoft.com/office/drawing/2014/main" id="{D5412D7F-AEDF-5F83-9B80-1A0C11F42002}"/>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0208286" y="5601518"/>
            <a:ext cx="1218040" cy="717264"/>
          </a:xfrm>
          <a:prstGeom prst="rect">
            <a:avLst/>
          </a:prstGeom>
        </p:spPr>
      </p:pic>
      <p:pic>
        <p:nvPicPr>
          <p:cNvPr id="6" name="Picture 5">
            <a:extLst>
              <a:ext uri="{FF2B5EF4-FFF2-40B4-BE49-F238E27FC236}">
                <a16:creationId xmlns:a16="http://schemas.microsoft.com/office/drawing/2014/main" id="{3A4C8A72-26A1-91F0-4751-2C23775D0D72}"/>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t="19609" b="19609"/>
          <a:stretch/>
        </p:blipFill>
        <p:spPr>
          <a:xfrm>
            <a:off x="8547220" y="3723250"/>
            <a:ext cx="1423691" cy="456333"/>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516A1665-391E-A220-97B0-22F5AE287E4C}"/>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020957" y="4241347"/>
            <a:ext cx="999192" cy="393868"/>
          </a:xfrm>
          <a:prstGeom prst="rect">
            <a:avLst/>
          </a:prstGeom>
        </p:spPr>
      </p:pic>
      <p:pic>
        <p:nvPicPr>
          <p:cNvPr id="7297" name="Picture 7296" descr="Icon&#10;&#10;Description automatically generated">
            <a:extLst>
              <a:ext uri="{FF2B5EF4-FFF2-40B4-BE49-F238E27FC236}">
                <a16:creationId xmlns:a16="http://schemas.microsoft.com/office/drawing/2014/main" id="{70413737-0ADF-8959-7739-0AD281694948}"/>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t="21727" b="22819"/>
          <a:stretch/>
        </p:blipFill>
        <p:spPr>
          <a:xfrm>
            <a:off x="8896960" y="3264591"/>
            <a:ext cx="1027032" cy="452360"/>
          </a:xfrm>
          <a:prstGeom prst="rect">
            <a:avLst/>
          </a:prstGeom>
        </p:spPr>
      </p:pic>
      <p:pic>
        <p:nvPicPr>
          <p:cNvPr id="10" name="Picture 9" descr="Text, logo&#10;&#10;Description automatically generated">
            <a:extLst>
              <a:ext uri="{FF2B5EF4-FFF2-40B4-BE49-F238E27FC236}">
                <a16:creationId xmlns:a16="http://schemas.microsoft.com/office/drawing/2014/main" id="{91E8EF65-C7AA-4653-999E-C18B249327E1}"/>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713961" y="4531860"/>
            <a:ext cx="1442129" cy="597282"/>
          </a:xfrm>
          <a:prstGeom prst="rect">
            <a:avLst/>
          </a:prstGeom>
        </p:spPr>
      </p:pic>
      <p:pic>
        <p:nvPicPr>
          <p:cNvPr id="11" name="Picture 2" descr="EY Ernst Young logo">
            <a:hlinkClick r:id="rId50"/>
            <a:extLst>
              <a:ext uri="{FF2B5EF4-FFF2-40B4-BE49-F238E27FC236}">
                <a16:creationId xmlns:a16="http://schemas.microsoft.com/office/drawing/2014/main" id="{BFF594BC-E115-7300-9E08-433F07E41F93}"/>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8564628" y="1481387"/>
            <a:ext cx="1458024" cy="79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A5117E3-C624-A7E5-797A-69507076E46C}"/>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38827" y="3344933"/>
            <a:ext cx="1748474" cy="493019"/>
          </a:xfrm>
          <a:prstGeom prst="rect">
            <a:avLst/>
          </a:prstGeom>
        </p:spPr>
      </p:pic>
      <p:pic>
        <p:nvPicPr>
          <p:cNvPr id="13" name="Picture 12" descr="Logo&#10;&#10;Description automatically generated">
            <a:extLst>
              <a:ext uri="{FF2B5EF4-FFF2-40B4-BE49-F238E27FC236}">
                <a16:creationId xmlns:a16="http://schemas.microsoft.com/office/drawing/2014/main" id="{76742BED-4E72-DF52-8B2D-249D2F7B0535}"/>
              </a:ext>
            </a:extLst>
          </p:cNvPr>
          <p:cNvPicPr>
            <a:picLocks noChangeAspect="1"/>
          </p:cNvPicPr>
          <p:nvPr/>
        </p:nvPicPr>
        <p:blipFill rotWithShape="1">
          <a:blip r:embed="rId53">
            <a:extLst>
              <a:ext uri="{28A0092B-C50C-407E-A947-70E740481C1C}">
                <a14:useLocalDpi xmlns:a14="http://schemas.microsoft.com/office/drawing/2010/main" val="0"/>
              </a:ext>
            </a:extLst>
          </a:blip>
          <a:srcRect t="23313" b="23551"/>
          <a:stretch/>
        </p:blipFill>
        <p:spPr>
          <a:xfrm>
            <a:off x="10144133" y="4799421"/>
            <a:ext cx="1303144" cy="692435"/>
          </a:xfrm>
          <a:prstGeom prst="rect">
            <a:avLst/>
          </a:prstGeom>
        </p:spPr>
      </p:pic>
      <p:pic>
        <p:nvPicPr>
          <p:cNvPr id="7289" name="Picture 7288" descr="Logo&#10;&#10;Description automatically generated with medium confidence">
            <a:extLst>
              <a:ext uri="{FF2B5EF4-FFF2-40B4-BE49-F238E27FC236}">
                <a16:creationId xmlns:a16="http://schemas.microsoft.com/office/drawing/2014/main" id="{1AE2C039-7B6B-F648-DAC3-ED0095F2B863}"/>
              </a:ext>
            </a:extLst>
          </p:cNvPr>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9628488" y="1462139"/>
            <a:ext cx="988512" cy="467896"/>
          </a:xfrm>
          <a:prstGeom prst="rect">
            <a:avLst/>
          </a:prstGeom>
        </p:spPr>
      </p:pic>
      <p:pic>
        <p:nvPicPr>
          <p:cNvPr id="14" name="Picture 13" descr="Chart&#10;&#10;Description automatically generated with low confidence">
            <a:extLst>
              <a:ext uri="{FF2B5EF4-FFF2-40B4-BE49-F238E27FC236}">
                <a16:creationId xmlns:a16="http://schemas.microsoft.com/office/drawing/2014/main" id="{C7F7BF14-0071-C5FD-035A-93B76C3B2F8F}"/>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2515917" y="2811758"/>
            <a:ext cx="1079341" cy="818950"/>
          </a:xfrm>
          <a:prstGeom prst="rect">
            <a:avLst/>
          </a:prstGeom>
        </p:spPr>
      </p:pic>
      <p:pic>
        <p:nvPicPr>
          <p:cNvPr id="15" name="Picture 2" descr="Image result for accenture logo">
            <a:extLst>
              <a:ext uri="{FF2B5EF4-FFF2-40B4-BE49-F238E27FC236}">
                <a16:creationId xmlns:a16="http://schemas.microsoft.com/office/drawing/2014/main" id="{1C82CF76-D319-A28C-51F7-75B8ABD4C436}"/>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6487923" y="1507831"/>
            <a:ext cx="1948508" cy="5196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ogo&#10;&#10;Description automatically generated">
            <a:extLst>
              <a:ext uri="{FF2B5EF4-FFF2-40B4-BE49-F238E27FC236}">
                <a16:creationId xmlns:a16="http://schemas.microsoft.com/office/drawing/2014/main" id="{8B5F05A7-8181-6817-0645-96112F2B6724}"/>
              </a:ext>
            </a:extLst>
          </p:cNvPr>
          <p:cNvPicPr>
            <a:picLocks noChangeAspect="1"/>
          </p:cNvPicPr>
          <p:nvPr/>
        </p:nvPicPr>
        <p:blipFill rotWithShape="1">
          <a:blip r:embed="rId57" cstate="print">
            <a:extLst>
              <a:ext uri="{28A0092B-C50C-407E-A947-70E740481C1C}">
                <a14:useLocalDpi xmlns:a14="http://schemas.microsoft.com/office/drawing/2010/main" val="0"/>
              </a:ext>
            </a:extLst>
          </a:blip>
          <a:srcRect t="29059" b="31949"/>
          <a:stretch/>
        </p:blipFill>
        <p:spPr>
          <a:xfrm>
            <a:off x="5617710" y="4890583"/>
            <a:ext cx="2026087" cy="444376"/>
          </a:xfrm>
          <a:prstGeom prst="rect">
            <a:avLst/>
          </a:prstGeom>
        </p:spPr>
      </p:pic>
      <p:pic>
        <p:nvPicPr>
          <p:cNvPr id="7257" name="Picture 7256" descr="Icon&#10;&#10;Description automatically generated">
            <a:extLst>
              <a:ext uri="{FF2B5EF4-FFF2-40B4-BE49-F238E27FC236}">
                <a16:creationId xmlns:a16="http://schemas.microsoft.com/office/drawing/2014/main" id="{8382E584-0332-8A4E-24AC-CB38D9300DD9}"/>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rot="16200000">
            <a:off x="9822139" y="2281843"/>
            <a:ext cx="978861" cy="349127"/>
          </a:xfrm>
          <a:prstGeom prst="rect">
            <a:avLst/>
          </a:prstGeom>
        </p:spPr>
      </p:pic>
      <p:pic>
        <p:nvPicPr>
          <p:cNvPr id="19" name="Picture 18" descr="Text&#10;&#10;Description automatically generated">
            <a:extLst>
              <a:ext uri="{FF2B5EF4-FFF2-40B4-BE49-F238E27FC236}">
                <a16:creationId xmlns:a16="http://schemas.microsoft.com/office/drawing/2014/main" id="{F7275818-DE37-CA9E-6ED6-6C01DFCD06CA}"/>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524721" y="5373172"/>
            <a:ext cx="982802" cy="1058970"/>
          </a:xfrm>
          <a:prstGeom prst="rect">
            <a:avLst/>
          </a:prstGeom>
        </p:spPr>
      </p:pic>
      <p:pic>
        <p:nvPicPr>
          <p:cNvPr id="20" name="Picture 19" descr="Logo&#10;&#10;Description automatically generated">
            <a:extLst>
              <a:ext uri="{FF2B5EF4-FFF2-40B4-BE49-F238E27FC236}">
                <a16:creationId xmlns:a16="http://schemas.microsoft.com/office/drawing/2014/main" id="{1D9D5575-E781-050E-3734-74C12F3CDBCF}"/>
              </a:ext>
            </a:extLst>
          </p:cNvPr>
          <p:cNvPicPr>
            <a:picLocks noChangeAspect="1"/>
          </p:cNvPicPr>
          <p:nvPr/>
        </p:nvPicPr>
        <p:blipFill rotWithShape="1">
          <a:blip r:embed="rId60" cstate="print">
            <a:extLst>
              <a:ext uri="{28A0092B-C50C-407E-A947-70E740481C1C}">
                <a14:useLocalDpi xmlns:a14="http://schemas.microsoft.com/office/drawing/2010/main" val="0"/>
              </a:ext>
            </a:extLst>
          </a:blip>
          <a:srcRect l="19749" t="28104" r="19748" b="28962"/>
          <a:stretch/>
        </p:blipFill>
        <p:spPr>
          <a:xfrm>
            <a:off x="4155856" y="5170886"/>
            <a:ext cx="1311054" cy="697757"/>
          </a:xfrm>
          <a:prstGeom prst="rect">
            <a:avLst/>
          </a:prstGeom>
        </p:spPr>
      </p:pic>
      <p:cxnSp>
        <p:nvCxnSpPr>
          <p:cNvPr id="16" name="Straight Connector 15">
            <a:extLst>
              <a:ext uri="{FF2B5EF4-FFF2-40B4-BE49-F238E27FC236}">
                <a16:creationId xmlns:a16="http://schemas.microsoft.com/office/drawing/2014/main" id="{DF9402DA-414D-981E-48A9-214CB7D4622A}"/>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71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900957F8-7E2A-40D6-A2F7-971D5C34F773}"/>
              </a:ext>
            </a:extLst>
          </p:cNvPr>
          <p:cNvSpPr txBox="1">
            <a:spLocks/>
          </p:cNvSpPr>
          <p:nvPr/>
        </p:nvSpPr>
        <p:spPr>
          <a:xfrm flipH="1">
            <a:off x="279400" y="256809"/>
            <a:ext cx="5791200" cy="37630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err="1">
                <a:latin typeface="Arial Narrow"/>
                <a:cs typeface="Arial"/>
              </a:rPr>
              <a:t>Programme</a:t>
            </a:r>
            <a:r>
              <a:rPr lang="en-US" sz="2800" b="1">
                <a:latin typeface="Arial Narrow"/>
                <a:cs typeface="Arial"/>
              </a:rPr>
              <a:t> Highlights</a:t>
            </a:r>
          </a:p>
        </p:txBody>
      </p:sp>
      <p:sp>
        <p:nvSpPr>
          <p:cNvPr id="5" name="Slide Number Placeholder 3">
            <a:extLst>
              <a:ext uri="{FF2B5EF4-FFF2-40B4-BE49-F238E27FC236}">
                <a16:creationId xmlns:a16="http://schemas.microsoft.com/office/drawing/2014/main" id="{E399B776-F7E9-469D-955D-1D827C4BD97D}"/>
              </a:ext>
            </a:extLst>
          </p:cNvPr>
          <p:cNvSpPr>
            <a:spLocks noGrp="1" noChangeArrowheads="1"/>
          </p:cNvSpPr>
          <p:nvPr>
            <p:ph type="sldNum" sz="quarter" idx="10"/>
          </p:nvPr>
        </p:nvSpPr>
        <p:spPr bwMode="auto">
          <a:xfrm>
            <a:off x="11664951" y="6456364"/>
            <a:ext cx="508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ClrTx/>
              <a:buFontTx/>
              <a:buNone/>
              <a:defRPr/>
            </a:pPr>
            <a:fld id="{609D64F8-88FB-45D1-9ED6-00FD480BEA19}" type="slidenum">
              <a:rPr lang="en-US" altLang="en-US" smtClean="0">
                <a:latin typeface="Arial" panose="020B0604020202020204" pitchFamily="34" charset="0"/>
              </a:rPr>
              <a:pPr>
                <a:spcBef>
                  <a:spcPct val="0"/>
                </a:spcBef>
                <a:buClrTx/>
                <a:buFontTx/>
                <a:buNone/>
                <a:defRPr/>
              </a:pPr>
              <a:t>12</a:t>
            </a:fld>
            <a:endParaRPr lang="en-US" altLang="en-US" sz="1000">
              <a:solidFill>
                <a:srgbClr val="FFFFFF"/>
              </a:solidFill>
              <a:latin typeface="Arial" panose="020B0604020202020204" pitchFamily="34" charset="0"/>
            </a:endParaRPr>
          </a:p>
        </p:txBody>
      </p:sp>
      <p:sp>
        <p:nvSpPr>
          <p:cNvPr id="11" name="Slide Number Placeholder 2">
            <a:extLst>
              <a:ext uri="{FF2B5EF4-FFF2-40B4-BE49-F238E27FC236}">
                <a16:creationId xmlns:a16="http://schemas.microsoft.com/office/drawing/2014/main" id="{25DC3AB0-66A4-4095-8A98-C42B0D025F7A}"/>
              </a:ext>
            </a:extLst>
          </p:cNvPr>
          <p:cNvSpPr>
            <a:spLocks noGrp="1"/>
          </p:cNvSpPr>
          <p:nvPr>
            <p:ph type="sldNum" sz="quarter" idx="4"/>
          </p:nvPr>
        </p:nvSpPr>
        <p:spPr>
          <a:xfrm>
            <a:off x="11664272" y="6456514"/>
            <a:ext cx="508000" cy="365125"/>
          </a:xfrm>
        </p:spPr>
        <p:txBody>
          <a:bodyPr/>
          <a:lstStyle/>
          <a:p>
            <a:fld id="{A7A995A4-FE07-456D-8AD5-7BB0FE422D12}" type="slidenum">
              <a:rPr lang="en-US" smtClean="0"/>
              <a:pPr/>
              <a:t>12</a:t>
            </a:fld>
            <a:endParaRPr lang="en-US"/>
          </a:p>
        </p:txBody>
      </p:sp>
      <p:sp>
        <p:nvSpPr>
          <p:cNvPr id="15" name="TextBox 14">
            <a:extLst>
              <a:ext uri="{FF2B5EF4-FFF2-40B4-BE49-F238E27FC236}">
                <a16:creationId xmlns:a16="http://schemas.microsoft.com/office/drawing/2014/main" id="{13E0A4B0-BC96-4445-8CE8-2275A3A318E4}"/>
              </a:ext>
            </a:extLst>
          </p:cNvPr>
          <p:cNvSpPr txBox="1"/>
          <p:nvPr/>
        </p:nvSpPr>
        <p:spPr>
          <a:xfrm>
            <a:off x="2133600" y="1681145"/>
            <a:ext cx="2743200" cy="369332"/>
          </a:xfrm>
          <a:prstGeom prst="rect">
            <a:avLst/>
          </a:prstGeom>
          <a:noFill/>
        </p:spPr>
        <p:txBody>
          <a:bodyPr wrap="square" rtlCol="0">
            <a:spAutoFit/>
          </a:bodyPr>
          <a:lstStyle/>
          <a:p>
            <a:r>
              <a:rPr lang="en-US" b="1">
                <a:latin typeface="Arial" pitchFamily="34" charset="0"/>
                <a:cs typeface="Arial" pitchFamily="34" charset="0"/>
              </a:rPr>
              <a:t>On-Campus Learning</a:t>
            </a:r>
          </a:p>
        </p:txBody>
      </p:sp>
      <p:sp>
        <p:nvSpPr>
          <p:cNvPr id="16" name="TextBox 15">
            <a:extLst>
              <a:ext uri="{FF2B5EF4-FFF2-40B4-BE49-F238E27FC236}">
                <a16:creationId xmlns:a16="http://schemas.microsoft.com/office/drawing/2014/main" id="{A6A6CD69-B935-4775-AEA2-3A4AC018DA8C}"/>
              </a:ext>
            </a:extLst>
          </p:cNvPr>
          <p:cNvSpPr txBox="1"/>
          <p:nvPr/>
        </p:nvSpPr>
        <p:spPr>
          <a:xfrm>
            <a:off x="7210445" y="1645263"/>
            <a:ext cx="2743200" cy="369332"/>
          </a:xfrm>
          <a:prstGeom prst="rect">
            <a:avLst/>
          </a:prstGeom>
          <a:noFill/>
        </p:spPr>
        <p:txBody>
          <a:bodyPr wrap="square" rtlCol="0">
            <a:spAutoFit/>
          </a:bodyPr>
          <a:lstStyle/>
          <a:p>
            <a:r>
              <a:rPr lang="en-US" b="1">
                <a:latin typeface="Arial" pitchFamily="34" charset="0"/>
                <a:cs typeface="Arial" pitchFamily="34" charset="0"/>
              </a:rPr>
              <a:t>Live Virtual Classroom</a:t>
            </a:r>
          </a:p>
        </p:txBody>
      </p:sp>
      <p:sp>
        <p:nvSpPr>
          <p:cNvPr id="17" name="TextBox 16">
            <a:extLst>
              <a:ext uri="{FF2B5EF4-FFF2-40B4-BE49-F238E27FC236}">
                <a16:creationId xmlns:a16="http://schemas.microsoft.com/office/drawing/2014/main" id="{C1CC5446-7244-401F-8640-619DA43A6F95}"/>
              </a:ext>
            </a:extLst>
          </p:cNvPr>
          <p:cNvSpPr txBox="1"/>
          <p:nvPr/>
        </p:nvSpPr>
        <p:spPr>
          <a:xfrm>
            <a:off x="2133600" y="3107336"/>
            <a:ext cx="2743200" cy="369332"/>
          </a:xfrm>
          <a:prstGeom prst="rect">
            <a:avLst/>
          </a:prstGeom>
          <a:noFill/>
        </p:spPr>
        <p:txBody>
          <a:bodyPr wrap="square" lIns="91440" tIns="45720" rIns="91440" bIns="45720" rtlCol="0" anchor="t">
            <a:spAutoFit/>
          </a:bodyPr>
          <a:lstStyle/>
          <a:p>
            <a:r>
              <a:rPr lang="en-US" b="1">
                <a:latin typeface="Arial"/>
                <a:cs typeface="Arial"/>
              </a:rPr>
              <a:t>Self - Paced Learning</a:t>
            </a:r>
          </a:p>
        </p:txBody>
      </p:sp>
      <p:sp>
        <p:nvSpPr>
          <p:cNvPr id="18" name="TextBox 17">
            <a:extLst>
              <a:ext uri="{FF2B5EF4-FFF2-40B4-BE49-F238E27FC236}">
                <a16:creationId xmlns:a16="http://schemas.microsoft.com/office/drawing/2014/main" id="{0E1A05B0-9274-4B5F-A03E-B010094BF21E}"/>
              </a:ext>
            </a:extLst>
          </p:cNvPr>
          <p:cNvSpPr txBox="1"/>
          <p:nvPr/>
        </p:nvSpPr>
        <p:spPr>
          <a:xfrm>
            <a:off x="7210445" y="4551164"/>
            <a:ext cx="3886200" cy="369332"/>
          </a:xfrm>
          <a:prstGeom prst="rect">
            <a:avLst/>
          </a:prstGeom>
          <a:noFill/>
        </p:spPr>
        <p:txBody>
          <a:bodyPr wrap="square" rtlCol="0">
            <a:spAutoFit/>
          </a:bodyPr>
          <a:lstStyle/>
          <a:p>
            <a:r>
              <a:rPr lang="en-US" b="1">
                <a:latin typeface="Arial" pitchFamily="34" charset="0"/>
                <a:cs typeface="Arial" pitchFamily="34" charset="0"/>
              </a:rPr>
              <a:t>Research Based Teaching</a:t>
            </a:r>
          </a:p>
        </p:txBody>
      </p:sp>
      <p:sp>
        <p:nvSpPr>
          <p:cNvPr id="19" name="TextBox 18">
            <a:extLst>
              <a:ext uri="{FF2B5EF4-FFF2-40B4-BE49-F238E27FC236}">
                <a16:creationId xmlns:a16="http://schemas.microsoft.com/office/drawing/2014/main" id="{671D56C6-6284-4EAF-98CA-C65D5898388E}"/>
              </a:ext>
            </a:extLst>
          </p:cNvPr>
          <p:cNvSpPr txBox="1"/>
          <p:nvPr/>
        </p:nvSpPr>
        <p:spPr>
          <a:xfrm>
            <a:off x="2152261" y="4533527"/>
            <a:ext cx="2743200" cy="369332"/>
          </a:xfrm>
          <a:prstGeom prst="rect">
            <a:avLst/>
          </a:prstGeom>
          <a:noFill/>
        </p:spPr>
        <p:txBody>
          <a:bodyPr wrap="square" rtlCol="0">
            <a:spAutoFit/>
          </a:bodyPr>
          <a:lstStyle/>
          <a:p>
            <a:r>
              <a:rPr lang="en-US" b="1">
                <a:latin typeface="Arial" pitchFamily="34" charset="0"/>
                <a:cs typeface="Arial" pitchFamily="34" charset="0"/>
              </a:rPr>
              <a:t>World Class Faculty</a:t>
            </a:r>
          </a:p>
        </p:txBody>
      </p:sp>
      <p:sp>
        <p:nvSpPr>
          <p:cNvPr id="20" name="TextBox 19">
            <a:extLst>
              <a:ext uri="{FF2B5EF4-FFF2-40B4-BE49-F238E27FC236}">
                <a16:creationId xmlns:a16="http://schemas.microsoft.com/office/drawing/2014/main" id="{B46F7C28-F720-4466-8104-3E61A7642834}"/>
              </a:ext>
            </a:extLst>
          </p:cNvPr>
          <p:cNvSpPr txBox="1"/>
          <p:nvPr/>
        </p:nvSpPr>
        <p:spPr>
          <a:xfrm>
            <a:off x="7210445" y="3103208"/>
            <a:ext cx="2743200" cy="369332"/>
          </a:xfrm>
          <a:prstGeom prst="rect">
            <a:avLst/>
          </a:prstGeom>
          <a:noFill/>
        </p:spPr>
        <p:txBody>
          <a:bodyPr wrap="square" rtlCol="0">
            <a:spAutoFit/>
          </a:bodyPr>
          <a:lstStyle/>
          <a:p>
            <a:r>
              <a:rPr lang="en-US" b="1">
                <a:latin typeface="Arial" pitchFamily="34" charset="0"/>
                <a:cs typeface="Arial" pitchFamily="34" charset="0"/>
              </a:rPr>
              <a:t>Real World Application</a:t>
            </a:r>
          </a:p>
        </p:txBody>
      </p:sp>
      <p:pic>
        <p:nvPicPr>
          <p:cNvPr id="3" name="Picture 2">
            <a:extLst>
              <a:ext uri="{FF2B5EF4-FFF2-40B4-BE49-F238E27FC236}">
                <a16:creationId xmlns:a16="http://schemas.microsoft.com/office/drawing/2014/main" id="{3DBD8048-241A-4344-8B6B-740D1EE772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307" y="887885"/>
            <a:ext cx="1890726" cy="1900251"/>
          </a:xfrm>
          <a:prstGeom prst="rect">
            <a:avLst/>
          </a:prstGeom>
        </p:spPr>
      </p:pic>
      <p:pic>
        <p:nvPicPr>
          <p:cNvPr id="7" name="Picture 6">
            <a:extLst>
              <a:ext uri="{FF2B5EF4-FFF2-40B4-BE49-F238E27FC236}">
                <a16:creationId xmlns:a16="http://schemas.microsoft.com/office/drawing/2014/main" id="{1A58E30E-EFA4-43E4-BAB5-15BF3B9C8F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130" y="2442225"/>
            <a:ext cx="1876439" cy="1881201"/>
          </a:xfrm>
          <a:prstGeom prst="rect">
            <a:avLst/>
          </a:prstGeom>
        </p:spPr>
      </p:pic>
      <p:pic>
        <p:nvPicPr>
          <p:cNvPr id="9" name="Picture 8">
            <a:extLst>
              <a:ext uri="{FF2B5EF4-FFF2-40B4-BE49-F238E27FC236}">
                <a16:creationId xmlns:a16="http://schemas.microsoft.com/office/drawing/2014/main" id="{51AA6FB7-DDC5-46DD-8590-67ECCA1CE6E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9400" y="3991802"/>
            <a:ext cx="1905014" cy="1885964"/>
          </a:xfrm>
          <a:prstGeom prst="rect">
            <a:avLst/>
          </a:prstGeom>
        </p:spPr>
      </p:pic>
      <p:pic>
        <p:nvPicPr>
          <p:cNvPr id="26" name="Picture 25">
            <a:extLst>
              <a:ext uri="{FF2B5EF4-FFF2-40B4-BE49-F238E27FC236}">
                <a16:creationId xmlns:a16="http://schemas.microsoft.com/office/drawing/2014/main" id="{4A88AD64-7A0D-4EE4-B2FF-5DD01851B15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19719" y="885201"/>
            <a:ext cx="1890726" cy="1890726"/>
          </a:xfrm>
          <a:prstGeom prst="rect">
            <a:avLst/>
          </a:prstGeom>
        </p:spPr>
      </p:pic>
      <p:pic>
        <p:nvPicPr>
          <p:cNvPr id="27" name="Picture 26">
            <a:extLst>
              <a:ext uri="{FF2B5EF4-FFF2-40B4-BE49-F238E27FC236}">
                <a16:creationId xmlns:a16="http://schemas.microsoft.com/office/drawing/2014/main" id="{1439D7B8-15D0-47BD-87DA-B23EECD33CF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78023" y="2341876"/>
            <a:ext cx="1900251" cy="1900251"/>
          </a:xfrm>
          <a:prstGeom prst="rect">
            <a:avLst/>
          </a:prstGeom>
        </p:spPr>
      </p:pic>
      <p:pic>
        <p:nvPicPr>
          <p:cNvPr id="28" name="Picture 27">
            <a:extLst>
              <a:ext uri="{FF2B5EF4-FFF2-40B4-BE49-F238E27FC236}">
                <a16:creationId xmlns:a16="http://schemas.microsoft.com/office/drawing/2014/main" id="{82F6477C-4092-4694-9A47-7046DA2DD5B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78023" y="3865136"/>
            <a:ext cx="1885964" cy="1885964"/>
          </a:xfrm>
          <a:prstGeom prst="rect">
            <a:avLst/>
          </a:prstGeom>
        </p:spPr>
      </p:pic>
      <p:cxnSp>
        <p:nvCxnSpPr>
          <p:cNvPr id="6" name="Straight Connector 5">
            <a:extLst>
              <a:ext uri="{FF2B5EF4-FFF2-40B4-BE49-F238E27FC236}">
                <a16:creationId xmlns:a16="http://schemas.microsoft.com/office/drawing/2014/main" id="{422D78BB-6146-8275-ED66-FC0294C10E99}"/>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57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98E377-DD80-AB2E-E71D-0C35E8AD7B63}"/>
              </a:ext>
            </a:extLst>
          </p:cNvPr>
          <p:cNvSpPr>
            <a:spLocks noGrp="1"/>
          </p:cNvSpPr>
          <p:nvPr>
            <p:ph type="sldNum" sz="quarter" idx="4"/>
          </p:nvPr>
        </p:nvSpPr>
        <p:spPr/>
        <p:txBody>
          <a:bodyPr/>
          <a:lstStyle/>
          <a:p>
            <a:fld id="{A7A995A4-FE07-456D-8AD5-7BB0FE422D12}" type="slidenum">
              <a:rPr lang="en-US" smtClean="0"/>
              <a:pPr/>
              <a:t>13</a:t>
            </a:fld>
            <a:endParaRPr lang="en-US"/>
          </a:p>
        </p:txBody>
      </p:sp>
      <p:sp>
        <p:nvSpPr>
          <p:cNvPr id="4" name="Title 3">
            <a:extLst>
              <a:ext uri="{FF2B5EF4-FFF2-40B4-BE49-F238E27FC236}">
                <a16:creationId xmlns:a16="http://schemas.microsoft.com/office/drawing/2014/main" id="{AE92B287-18F8-15CB-835E-EB4749886DAE}"/>
              </a:ext>
            </a:extLst>
          </p:cNvPr>
          <p:cNvSpPr>
            <a:spLocks noGrp="1"/>
          </p:cNvSpPr>
          <p:nvPr>
            <p:ph type="title"/>
          </p:nvPr>
        </p:nvSpPr>
        <p:spPr>
          <a:xfrm>
            <a:off x="508000" y="258762"/>
            <a:ext cx="8559800" cy="655638"/>
          </a:xfrm>
        </p:spPr>
        <p:txBody>
          <a:bodyPr>
            <a:normAutofit/>
          </a:bodyPr>
          <a:lstStyle/>
          <a:p>
            <a:r>
              <a:rPr lang="en-GB">
                <a:latin typeface="Arial Narrow"/>
                <a:cs typeface="Arial"/>
              </a:rPr>
              <a:t>General Management Programme, Batch 7</a:t>
            </a:r>
          </a:p>
        </p:txBody>
      </p:sp>
      <p:sp>
        <p:nvSpPr>
          <p:cNvPr id="860" name="TextBox 859">
            <a:extLst>
              <a:ext uri="{FF2B5EF4-FFF2-40B4-BE49-F238E27FC236}">
                <a16:creationId xmlns:a16="http://schemas.microsoft.com/office/drawing/2014/main" id="{8CD804B7-EFDD-30CD-B06E-7A6192831099}"/>
              </a:ext>
            </a:extLst>
          </p:cNvPr>
          <p:cNvSpPr txBox="1"/>
          <p:nvPr/>
        </p:nvSpPr>
        <p:spPr>
          <a:xfrm>
            <a:off x="78268" y="1253616"/>
            <a:ext cx="1202715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GB" sz="2800" b="1">
                <a:latin typeface="Arial"/>
                <a:cs typeface="Arial"/>
              </a:rPr>
              <a:t>Duration</a:t>
            </a:r>
            <a:r>
              <a:rPr lang="en-US" sz="2800" b="1">
                <a:latin typeface="Arial"/>
                <a:cs typeface="Arial"/>
              </a:rPr>
              <a:t>​ - </a:t>
            </a:r>
            <a:r>
              <a:rPr lang="en-GB" sz="2800" b="1">
                <a:latin typeface="Arial"/>
                <a:cs typeface="Arial"/>
              </a:rPr>
              <a:t>9 Months</a:t>
            </a:r>
            <a:r>
              <a:rPr lang="en-US" sz="2800" b="1">
                <a:latin typeface="Arial"/>
                <a:cs typeface="Arial"/>
              </a:rPr>
              <a:t>​</a:t>
            </a:r>
            <a:endParaRPr lang="en-US" sz="2800">
              <a:latin typeface="Arial"/>
              <a:cs typeface="Calibri"/>
            </a:endParaRPr>
          </a:p>
          <a:p>
            <a:pPr marL="457200" indent="-457200">
              <a:buFont typeface="Arial"/>
              <a:buChar char="•"/>
            </a:pPr>
            <a:r>
              <a:rPr lang="en-GB" sz="2800" b="1">
                <a:latin typeface="Arial"/>
                <a:cs typeface="Calibri"/>
              </a:rPr>
              <a:t>Start Date</a:t>
            </a:r>
            <a:r>
              <a:rPr lang="en-US" sz="2800" b="1">
                <a:latin typeface="Arial"/>
                <a:cs typeface="Calibri"/>
              </a:rPr>
              <a:t> - </a:t>
            </a:r>
            <a:r>
              <a:rPr lang="en-GB" sz="2800" b="1">
                <a:latin typeface="Arial"/>
                <a:cs typeface="Calibri"/>
              </a:rPr>
              <a:t>3rd May 2023</a:t>
            </a:r>
            <a:r>
              <a:rPr lang="en-US" sz="2800" b="1">
                <a:latin typeface="Arial"/>
                <a:cs typeface="Calibri"/>
              </a:rPr>
              <a:t> </a:t>
            </a:r>
            <a:endParaRPr lang="en-US" sz="2800">
              <a:latin typeface="Arial"/>
              <a:cs typeface="Calibri"/>
            </a:endParaRPr>
          </a:p>
          <a:p>
            <a:pPr marL="457200" indent="-457200">
              <a:buFont typeface="Arial"/>
              <a:buChar char="•"/>
            </a:pPr>
            <a:r>
              <a:rPr lang="en-GB" sz="2800" b="1">
                <a:latin typeface="Arial"/>
                <a:cs typeface="Calibri"/>
              </a:rPr>
              <a:t>End Date</a:t>
            </a:r>
            <a:r>
              <a:rPr lang="en-US" sz="2800" b="1">
                <a:latin typeface="Arial"/>
                <a:cs typeface="Calibri"/>
              </a:rPr>
              <a:t> - </a:t>
            </a:r>
            <a:r>
              <a:rPr lang="en-GB" sz="2800" b="1">
                <a:latin typeface="Arial"/>
                <a:cs typeface="Calibri"/>
              </a:rPr>
              <a:t>5th Feb 2024</a:t>
            </a:r>
            <a:r>
              <a:rPr lang="en-US" sz="2800" b="1">
                <a:latin typeface="Arial"/>
                <a:cs typeface="Calibri"/>
              </a:rPr>
              <a:t> </a:t>
            </a:r>
            <a:endParaRPr lang="en-GB" sz="2800" b="1">
              <a:latin typeface="Arial"/>
              <a:cs typeface="Arial"/>
            </a:endParaRPr>
          </a:p>
          <a:p>
            <a:pPr marL="457200" indent="-457200">
              <a:buFont typeface="Arial"/>
              <a:buChar char="•"/>
            </a:pPr>
            <a:r>
              <a:rPr lang="en-GB" sz="2800" b="1">
                <a:latin typeface="Arial"/>
                <a:cs typeface="Arial"/>
              </a:rPr>
              <a:t>Learning Hours</a:t>
            </a:r>
            <a:r>
              <a:rPr lang="en-US" sz="2800" b="1">
                <a:latin typeface="Arial"/>
                <a:cs typeface="Arial"/>
              </a:rPr>
              <a:t>​ - 150+ Hours (On-Campus, Live Virtual, Self-Paced)</a:t>
            </a:r>
            <a:endParaRPr lang="en-GB" sz="2800" b="1">
              <a:latin typeface="Arial"/>
              <a:cs typeface="Arial"/>
            </a:endParaRPr>
          </a:p>
          <a:p>
            <a:pPr marL="457200" indent="-457200">
              <a:buFont typeface="Arial"/>
              <a:buChar char="•"/>
            </a:pPr>
            <a:r>
              <a:rPr lang="en-GB" sz="2800" b="1">
                <a:latin typeface="Arial"/>
                <a:cs typeface="Arial"/>
              </a:rPr>
              <a:t>On-Campus Immersions</a:t>
            </a:r>
            <a:r>
              <a:rPr lang="en-US" sz="2800" b="1">
                <a:latin typeface="Arial"/>
                <a:cs typeface="Arial"/>
              </a:rPr>
              <a:t>​</a:t>
            </a:r>
            <a:endParaRPr lang="en-GB" sz="2800" b="1">
              <a:latin typeface="Arial"/>
              <a:cs typeface="Arial"/>
            </a:endParaRPr>
          </a:p>
          <a:p>
            <a:pPr marL="914400" lvl="1" indent="-457200">
              <a:buFont typeface="Arial"/>
              <a:buChar char="•"/>
            </a:pPr>
            <a:r>
              <a:rPr lang="en-US" sz="2800" b="1">
                <a:latin typeface="Arial"/>
                <a:cs typeface="Arial"/>
              </a:rPr>
              <a:t>ISB Mohali – 14th to 16th June 2023</a:t>
            </a:r>
            <a:endParaRPr lang="en-GB" sz="2800" b="1">
              <a:latin typeface="Arial"/>
              <a:cs typeface="Arial"/>
            </a:endParaRPr>
          </a:p>
          <a:p>
            <a:pPr marL="914400" lvl="1" indent="-457200">
              <a:buFont typeface="Arial"/>
              <a:buChar char="•"/>
            </a:pPr>
            <a:r>
              <a:rPr lang="en-US" sz="2800" b="1">
                <a:latin typeface="Arial"/>
                <a:cs typeface="Arial"/>
              </a:rPr>
              <a:t>ISB </a:t>
            </a:r>
            <a:r>
              <a:rPr lang="en-US" sz="2800" b="1" err="1">
                <a:latin typeface="Arial"/>
                <a:cs typeface="Arial"/>
              </a:rPr>
              <a:t>Hyd</a:t>
            </a:r>
            <a:r>
              <a:rPr lang="en-US" sz="2800" b="1">
                <a:latin typeface="Arial"/>
                <a:cs typeface="Arial"/>
              </a:rPr>
              <a:t> – 3rd to 5th Feb 2024</a:t>
            </a:r>
            <a:endParaRPr lang="en-GB" sz="2800" b="1">
              <a:latin typeface="Arial"/>
              <a:cs typeface="Arial"/>
            </a:endParaRPr>
          </a:p>
          <a:p>
            <a:pPr lvl="1">
              <a:buChar char="•"/>
            </a:pPr>
            <a:endParaRPr lang="en-US" sz="2800" b="1">
              <a:latin typeface="Arial"/>
              <a:cs typeface="Arial"/>
            </a:endParaRPr>
          </a:p>
        </p:txBody>
      </p:sp>
      <p:cxnSp>
        <p:nvCxnSpPr>
          <p:cNvPr id="5" name="Straight Connector 4">
            <a:extLst>
              <a:ext uri="{FF2B5EF4-FFF2-40B4-BE49-F238E27FC236}">
                <a16:creationId xmlns:a16="http://schemas.microsoft.com/office/drawing/2014/main" id="{46EC2DEC-C125-1F5D-8A12-07AF7EA18740}"/>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49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A196-639B-55FE-721D-656AC0B73069}"/>
              </a:ext>
            </a:extLst>
          </p:cNvPr>
          <p:cNvSpPr>
            <a:spLocks noGrp="1"/>
          </p:cNvSpPr>
          <p:nvPr>
            <p:ph type="title"/>
          </p:nvPr>
        </p:nvSpPr>
        <p:spPr/>
        <p:txBody>
          <a:bodyPr>
            <a:normAutofit/>
          </a:bodyPr>
          <a:lstStyle/>
          <a:p>
            <a:r>
              <a:rPr lang="en-US">
                <a:latin typeface="Arial Narrow"/>
                <a:cs typeface="Arial"/>
              </a:rPr>
              <a:t>Programme Modules</a:t>
            </a:r>
            <a:endParaRPr lang="en-US"/>
          </a:p>
        </p:txBody>
      </p:sp>
      <p:sp>
        <p:nvSpPr>
          <p:cNvPr id="3" name="Slide Number Placeholder 2">
            <a:extLst>
              <a:ext uri="{FF2B5EF4-FFF2-40B4-BE49-F238E27FC236}">
                <a16:creationId xmlns:a16="http://schemas.microsoft.com/office/drawing/2014/main" id="{D8E772F1-7151-00E3-4AF3-772DC99EC2A3}"/>
              </a:ext>
            </a:extLst>
          </p:cNvPr>
          <p:cNvSpPr>
            <a:spLocks noGrp="1"/>
          </p:cNvSpPr>
          <p:nvPr>
            <p:ph type="sldNum" sz="quarter" idx="4"/>
          </p:nvPr>
        </p:nvSpPr>
        <p:spPr/>
        <p:txBody>
          <a:bodyPr/>
          <a:lstStyle/>
          <a:p>
            <a:fld id="{A7A995A4-FE07-456D-8AD5-7BB0FE422D12}" type="slidenum">
              <a:rPr lang="en-US" smtClean="0"/>
              <a:pPr/>
              <a:t>14</a:t>
            </a:fld>
            <a:endParaRPr lang="en-US"/>
          </a:p>
        </p:txBody>
      </p:sp>
      <p:graphicFrame>
        <p:nvGraphicFramePr>
          <p:cNvPr id="4" name="Diagram 3">
            <a:extLst>
              <a:ext uri="{FF2B5EF4-FFF2-40B4-BE49-F238E27FC236}">
                <a16:creationId xmlns:a16="http://schemas.microsoft.com/office/drawing/2014/main" id="{12F06E3F-6938-72F9-BAA9-42516DFF6221}"/>
              </a:ext>
            </a:extLst>
          </p:cNvPr>
          <p:cNvGraphicFramePr/>
          <p:nvPr>
            <p:extLst>
              <p:ext uri="{D42A27DB-BD31-4B8C-83A1-F6EECF244321}">
                <p14:modId xmlns:p14="http://schemas.microsoft.com/office/powerpoint/2010/main" val="2008006033"/>
              </p:ext>
            </p:extLst>
          </p:nvPr>
        </p:nvGraphicFramePr>
        <p:xfrm>
          <a:off x="660893" y="9144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24" name="Straight Connector 23">
            <a:extLst>
              <a:ext uri="{FF2B5EF4-FFF2-40B4-BE49-F238E27FC236}">
                <a16:creationId xmlns:a16="http://schemas.microsoft.com/office/drawing/2014/main" id="{59963032-9742-CF12-74C3-7D87D9B8CB8F}"/>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4240B4-9D5A-B5B6-5833-62420E992916}"/>
              </a:ext>
            </a:extLst>
          </p:cNvPr>
          <p:cNvSpPr txBox="1"/>
          <p:nvPr/>
        </p:nvSpPr>
        <p:spPr>
          <a:xfrm>
            <a:off x="9304734" y="1535906"/>
            <a:ext cx="1928812" cy="369332"/>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May - June</a:t>
            </a:r>
            <a:endParaRPr lang="en-US">
              <a:latin typeface="Arial" pitchFamily="34" charset="0"/>
              <a:cs typeface="Arial" pitchFamily="34" charset="0"/>
            </a:endParaRPr>
          </a:p>
        </p:txBody>
      </p:sp>
      <p:sp>
        <p:nvSpPr>
          <p:cNvPr id="25" name="TextBox 24">
            <a:extLst>
              <a:ext uri="{FF2B5EF4-FFF2-40B4-BE49-F238E27FC236}">
                <a16:creationId xmlns:a16="http://schemas.microsoft.com/office/drawing/2014/main" id="{28D6E357-B21C-97DB-38BD-9C9515C4415D}"/>
              </a:ext>
            </a:extLst>
          </p:cNvPr>
          <p:cNvSpPr txBox="1"/>
          <p:nvPr/>
        </p:nvSpPr>
        <p:spPr>
          <a:xfrm>
            <a:off x="9304734" y="2928937"/>
            <a:ext cx="1928812" cy="369332"/>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July - Sept</a:t>
            </a:r>
            <a:endParaRPr lang="en-US">
              <a:latin typeface="Arial" pitchFamily="34" charset="0"/>
              <a:cs typeface="Arial" pitchFamily="34" charset="0"/>
            </a:endParaRPr>
          </a:p>
        </p:txBody>
      </p:sp>
      <p:sp>
        <p:nvSpPr>
          <p:cNvPr id="26" name="TextBox 25">
            <a:extLst>
              <a:ext uri="{FF2B5EF4-FFF2-40B4-BE49-F238E27FC236}">
                <a16:creationId xmlns:a16="http://schemas.microsoft.com/office/drawing/2014/main" id="{55D91533-21C6-6ED0-D462-0894AAC24706}"/>
              </a:ext>
            </a:extLst>
          </p:cNvPr>
          <p:cNvSpPr txBox="1"/>
          <p:nvPr/>
        </p:nvSpPr>
        <p:spPr>
          <a:xfrm>
            <a:off x="9304734" y="4202906"/>
            <a:ext cx="1928812" cy="369332"/>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Oct - Dec</a:t>
            </a:r>
            <a:endParaRPr lang="en-US">
              <a:latin typeface="Arial" pitchFamily="34" charset="0"/>
              <a:cs typeface="Arial" pitchFamily="34" charset="0"/>
            </a:endParaRPr>
          </a:p>
        </p:txBody>
      </p:sp>
      <p:sp>
        <p:nvSpPr>
          <p:cNvPr id="27" name="TextBox 26">
            <a:extLst>
              <a:ext uri="{FF2B5EF4-FFF2-40B4-BE49-F238E27FC236}">
                <a16:creationId xmlns:a16="http://schemas.microsoft.com/office/drawing/2014/main" id="{87B2F261-D014-48DE-CEC8-DF4D84B2E87B}"/>
              </a:ext>
            </a:extLst>
          </p:cNvPr>
          <p:cNvSpPr txBox="1"/>
          <p:nvPr/>
        </p:nvSpPr>
        <p:spPr>
          <a:xfrm>
            <a:off x="9304734" y="5488781"/>
            <a:ext cx="1928812" cy="369332"/>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rial"/>
                <a:cs typeface="Arial"/>
              </a:rPr>
              <a:t>Jan - Feb</a:t>
            </a:r>
            <a:endParaRPr lang="en-US">
              <a:latin typeface="Arial" pitchFamily="34" charset="0"/>
              <a:cs typeface="Arial" pitchFamily="34" charset="0"/>
            </a:endParaRPr>
          </a:p>
        </p:txBody>
      </p:sp>
    </p:spTree>
    <p:extLst>
      <p:ext uri="{BB962C8B-B14F-4D97-AF65-F5344CB8AC3E}">
        <p14:creationId xmlns:p14="http://schemas.microsoft.com/office/powerpoint/2010/main" val="145900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418047-D956-50A6-5D13-9C5B7A18CA99}"/>
              </a:ext>
            </a:extLst>
          </p:cNvPr>
          <p:cNvSpPr>
            <a:spLocks noGrp="1"/>
          </p:cNvSpPr>
          <p:nvPr>
            <p:ph type="sldNum" sz="quarter" idx="4"/>
          </p:nvPr>
        </p:nvSpPr>
        <p:spPr/>
        <p:txBody>
          <a:bodyPr/>
          <a:lstStyle/>
          <a:p>
            <a:fld id="{A7A995A4-FE07-456D-8AD5-7BB0FE422D12}" type="slidenum">
              <a:rPr lang="en-US" smtClean="0"/>
              <a:pPr/>
              <a:t>15</a:t>
            </a:fld>
            <a:endParaRPr lang="en-US"/>
          </a:p>
        </p:txBody>
      </p:sp>
      <p:sp>
        <p:nvSpPr>
          <p:cNvPr id="4" name="TextBox 3">
            <a:extLst>
              <a:ext uri="{FF2B5EF4-FFF2-40B4-BE49-F238E27FC236}">
                <a16:creationId xmlns:a16="http://schemas.microsoft.com/office/drawing/2014/main" id="{1F392ECB-582E-C9E0-FC12-85455F98CCC0}"/>
              </a:ext>
            </a:extLst>
          </p:cNvPr>
          <p:cNvSpPr txBox="1"/>
          <p:nvPr/>
        </p:nvSpPr>
        <p:spPr>
          <a:xfrm>
            <a:off x="509588" y="1140618"/>
            <a:ext cx="1066085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a:latin typeface="Arial"/>
                <a:cs typeface="Arial"/>
              </a:rPr>
              <a:t>Live Virtual Learning</a:t>
            </a:r>
            <a:endParaRPr lang="en-US">
              <a:latin typeface="Arial"/>
              <a:cs typeface="Arial"/>
            </a:endParaRPr>
          </a:p>
          <a:p>
            <a:r>
              <a:rPr lang="en-IN">
                <a:latin typeface="Arial"/>
                <a:cs typeface="Arial"/>
              </a:rPr>
              <a:t>Each Live Session is of 3 hours duration</a:t>
            </a:r>
          </a:p>
          <a:p>
            <a:pPr marL="742950" lvl="1" indent="-285750">
              <a:buFont typeface="Arial"/>
              <a:buChar char="•"/>
            </a:pPr>
            <a:r>
              <a:rPr lang="en-IN" b="1">
                <a:latin typeface="Arial"/>
                <a:cs typeface="Arial"/>
              </a:rPr>
              <a:t>Weekday:</a:t>
            </a:r>
            <a:r>
              <a:rPr lang="en-IN">
                <a:latin typeface="Arial"/>
                <a:cs typeface="Arial"/>
              </a:rPr>
              <a:t> 6:00 pm to 9:00 pm</a:t>
            </a:r>
            <a:r>
              <a:rPr lang="en-US">
                <a:latin typeface="Arial"/>
                <a:cs typeface="Arial"/>
              </a:rPr>
              <a:t>​ IST</a:t>
            </a:r>
          </a:p>
          <a:p>
            <a:pPr marL="742950" lvl="1" indent="-285750">
              <a:buFont typeface="Arial"/>
              <a:buChar char="•"/>
            </a:pPr>
            <a:r>
              <a:rPr lang="en-IN" b="1">
                <a:latin typeface="Arial"/>
                <a:cs typeface="Arial"/>
              </a:rPr>
              <a:t>Weekend:</a:t>
            </a:r>
            <a:r>
              <a:rPr lang="en-IN">
                <a:latin typeface="Arial"/>
                <a:cs typeface="Arial"/>
              </a:rPr>
              <a:t> Saturdays – 10:00 am to 1:00 pm or 6:00 pm to 9:00 pm​ IST</a:t>
            </a:r>
            <a:endParaRPr lang="en-IN">
              <a:latin typeface="Arial"/>
              <a:cs typeface="Calibri"/>
            </a:endParaRPr>
          </a:p>
          <a:p>
            <a:r>
              <a:rPr lang="en-IN">
                <a:latin typeface="Arial"/>
                <a:cs typeface="Arial"/>
              </a:rPr>
              <a:t>​</a:t>
            </a:r>
          </a:p>
          <a:p>
            <a:r>
              <a:rPr lang="en-GB" b="1">
                <a:latin typeface="Arial"/>
                <a:cs typeface="Arial"/>
              </a:rPr>
              <a:t>Self-Paced Learning</a:t>
            </a:r>
            <a:r>
              <a:rPr lang="en-US">
                <a:latin typeface="Arial"/>
                <a:cs typeface="Arial"/>
              </a:rPr>
              <a:t>​</a:t>
            </a:r>
          </a:p>
          <a:p>
            <a:r>
              <a:rPr lang="en-GB">
                <a:latin typeface="Arial"/>
                <a:cs typeface="Arial"/>
              </a:rPr>
              <a:t>10+ hours of asynchronous learning on Learning Management System (LMS)</a:t>
            </a:r>
          </a:p>
          <a:p>
            <a:pPr marL="742950" lvl="1" indent="-285750">
              <a:buFont typeface="Arial"/>
              <a:buChar char="•"/>
            </a:pPr>
            <a:r>
              <a:rPr lang="en-GB">
                <a:latin typeface="Arial"/>
                <a:cs typeface="Arial"/>
              </a:rPr>
              <a:t>Accounting Fundamentals  </a:t>
            </a:r>
            <a:r>
              <a:rPr lang="en-US">
                <a:latin typeface="Arial"/>
                <a:cs typeface="Arial"/>
              </a:rPr>
              <a:t>​</a:t>
            </a:r>
          </a:p>
          <a:p>
            <a:pPr marL="742950" lvl="1" indent="-285750">
              <a:buFont typeface="Arial"/>
              <a:buChar char="•"/>
            </a:pPr>
            <a:r>
              <a:rPr lang="en-GB">
                <a:latin typeface="Arial"/>
                <a:cs typeface="Arial"/>
              </a:rPr>
              <a:t>Statistics for Managers </a:t>
            </a:r>
            <a:r>
              <a:rPr lang="en-US">
                <a:latin typeface="Arial"/>
                <a:cs typeface="Arial"/>
              </a:rPr>
              <a:t>​</a:t>
            </a:r>
            <a:endParaRPr lang="en-US">
              <a:latin typeface="Arial"/>
              <a:cs typeface="Calibri"/>
            </a:endParaRPr>
          </a:p>
          <a:p>
            <a:pPr marL="742950" lvl="1" indent="-285750">
              <a:buFont typeface="Arial"/>
              <a:buChar char="•"/>
            </a:pPr>
            <a:r>
              <a:rPr lang="en-GB">
                <a:latin typeface="Arial"/>
                <a:cs typeface="Arial"/>
              </a:rPr>
              <a:t>Critical Thinking </a:t>
            </a:r>
            <a:r>
              <a:rPr lang="en-US">
                <a:latin typeface="Arial"/>
                <a:cs typeface="Arial"/>
              </a:rPr>
              <a:t>​</a:t>
            </a:r>
            <a:endParaRPr lang="en-US">
              <a:latin typeface="Arial"/>
              <a:cs typeface="Calibri"/>
            </a:endParaRPr>
          </a:p>
          <a:p>
            <a:r>
              <a:rPr lang="en-GB">
                <a:latin typeface="Arial"/>
                <a:cs typeface="Arial"/>
              </a:rPr>
              <a:t>​</a:t>
            </a:r>
          </a:p>
          <a:p>
            <a:r>
              <a:rPr lang="en-GB" b="1">
                <a:latin typeface="Arial"/>
                <a:cs typeface="Arial"/>
              </a:rPr>
              <a:t>On-Campus Learning</a:t>
            </a:r>
          </a:p>
          <a:p>
            <a:r>
              <a:rPr lang="en-GB">
                <a:latin typeface="Arial"/>
                <a:cs typeface="Arial"/>
              </a:rPr>
              <a:t>Two on-campus immersions in ISB Mohali (June'23) and ISB Hyderabad (Feb'24)</a:t>
            </a:r>
          </a:p>
          <a:p>
            <a:pPr marL="742950" lvl="1" indent="-285750">
              <a:buFont typeface="Arial"/>
              <a:buChar char="•"/>
            </a:pPr>
            <a:r>
              <a:rPr lang="en-GB">
                <a:latin typeface="Arial"/>
                <a:cs typeface="Arial"/>
              </a:rPr>
              <a:t>Strategic Decision Making</a:t>
            </a:r>
          </a:p>
          <a:p>
            <a:pPr marL="742950" lvl="1" indent="-285750">
              <a:buFont typeface="Arial"/>
              <a:buChar char="•"/>
            </a:pPr>
            <a:r>
              <a:rPr lang="en-GB">
                <a:latin typeface="Arial"/>
                <a:cs typeface="Arial"/>
              </a:rPr>
              <a:t>Negotiation and Influence</a:t>
            </a:r>
          </a:p>
          <a:p>
            <a:pPr marL="742950" lvl="1" indent="-285750">
              <a:buFont typeface="Arial"/>
              <a:buChar char="•"/>
            </a:pPr>
            <a:r>
              <a:rPr lang="en-GB">
                <a:latin typeface="Arial"/>
                <a:cs typeface="Arial"/>
              </a:rPr>
              <a:t>Personal Leadership</a:t>
            </a:r>
          </a:p>
          <a:p>
            <a:pPr marL="742950" lvl="1" indent="-285750">
              <a:buFont typeface="Arial"/>
              <a:buChar char="•"/>
            </a:pPr>
            <a:r>
              <a:rPr lang="en-GB">
                <a:latin typeface="Arial"/>
                <a:cs typeface="Arial"/>
              </a:rPr>
              <a:t>Design Thinking</a:t>
            </a:r>
          </a:p>
          <a:p>
            <a:endParaRPr lang="en-GB">
              <a:latin typeface="Arial"/>
              <a:cs typeface="Arial"/>
            </a:endParaRPr>
          </a:p>
          <a:p>
            <a:pPr marL="285750" indent="-285750">
              <a:buFont typeface="Arial"/>
              <a:buChar char="•"/>
            </a:pPr>
            <a:endParaRPr lang="en-GB">
              <a:latin typeface="Arial"/>
              <a:cs typeface="Arial"/>
            </a:endParaRPr>
          </a:p>
        </p:txBody>
      </p:sp>
      <p:sp>
        <p:nvSpPr>
          <p:cNvPr id="6" name="Title 9">
            <a:extLst>
              <a:ext uri="{FF2B5EF4-FFF2-40B4-BE49-F238E27FC236}">
                <a16:creationId xmlns:a16="http://schemas.microsoft.com/office/drawing/2014/main" id="{8D98D942-C79E-F761-C0EC-B3F6FFC30D41}"/>
              </a:ext>
            </a:extLst>
          </p:cNvPr>
          <p:cNvSpPr txBox="1">
            <a:spLocks/>
          </p:cNvSpPr>
          <p:nvPr/>
        </p:nvSpPr>
        <p:spPr>
          <a:xfrm flipH="1">
            <a:off x="279400" y="256809"/>
            <a:ext cx="5791200" cy="37630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latin typeface="Arial Narrow"/>
                <a:cs typeface="Arial"/>
              </a:rPr>
              <a:t>Core </a:t>
            </a:r>
            <a:r>
              <a:rPr lang="en-US" sz="2800" b="1" err="1">
                <a:latin typeface="Arial Narrow"/>
                <a:cs typeface="Arial"/>
              </a:rPr>
              <a:t>Programme</a:t>
            </a:r>
            <a:r>
              <a:rPr lang="en-US" sz="2800" b="1">
                <a:latin typeface="Arial Narrow"/>
                <a:cs typeface="Arial"/>
              </a:rPr>
              <a:t> Features</a:t>
            </a:r>
            <a:endParaRPr lang="en-US" sz="2800">
              <a:latin typeface="Arial Narrow"/>
            </a:endParaRPr>
          </a:p>
        </p:txBody>
      </p:sp>
      <p:cxnSp>
        <p:nvCxnSpPr>
          <p:cNvPr id="5" name="Straight Connector 4">
            <a:extLst>
              <a:ext uri="{FF2B5EF4-FFF2-40B4-BE49-F238E27FC236}">
                <a16:creationId xmlns:a16="http://schemas.microsoft.com/office/drawing/2014/main" id="{27539A32-9A1D-7830-C69B-68BC0C4EB58E}"/>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87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418047-D956-50A6-5D13-9C5B7A18CA99}"/>
              </a:ext>
            </a:extLst>
          </p:cNvPr>
          <p:cNvSpPr>
            <a:spLocks noGrp="1"/>
          </p:cNvSpPr>
          <p:nvPr>
            <p:ph type="sldNum" sz="quarter" idx="4"/>
          </p:nvPr>
        </p:nvSpPr>
        <p:spPr/>
        <p:txBody>
          <a:bodyPr/>
          <a:lstStyle/>
          <a:p>
            <a:fld id="{A7A995A4-FE07-456D-8AD5-7BB0FE422D12}" type="slidenum">
              <a:rPr lang="en-US" smtClean="0"/>
              <a:pPr/>
              <a:t>16</a:t>
            </a:fld>
            <a:endParaRPr lang="en-US"/>
          </a:p>
        </p:txBody>
      </p:sp>
      <p:sp>
        <p:nvSpPr>
          <p:cNvPr id="4" name="TextBox 3">
            <a:extLst>
              <a:ext uri="{FF2B5EF4-FFF2-40B4-BE49-F238E27FC236}">
                <a16:creationId xmlns:a16="http://schemas.microsoft.com/office/drawing/2014/main" id="{1F392ECB-582E-C9E0-FC12-85455F98CCC0}"/>
              </a:ext>
            </a:extLst>
          </p:cNvPr>
          <p:cNvSpPr txBox="1"/>
          <p:nvPr/>
        </p:nvSpPr>
        <p:spPr>
          <a:xfrm>
            <a:off x="509588" y="1140618"/>
            <a:ext cx="1115163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a:latin typeface="Arial"/>
                <a:cs typeface="Arial"/>
              </a:rPr>
              <a:t>Business Leadership Challange (June'23)</a:t>
            </a:r>
            <a:endParaRPr lang="en-US">
              <a:latin typeface="Arial"/>
              <a:cs typeface="Arial"/>
            </a:endParaRPr>
          </a:p>
          <a:p>
            <a:r>
              <a:rPr lang="en-IN">
                <a:latin typeface="Arial"/>
                <a:cs typeface="Arial"/>
              </a:rPr>
              <a:t>​</a:t>
            </a:r>
          </a:p>
          <a:p>
            <a:pPr marL="742950" lvl="1" indent="-285750">
              <a:spcBef>
                <a:spcPct val="0"/>
              </a:spcBef>
              <a:buFont typeface="Arial"/>
              <a:buChar char="•"/>
            </a:pPr>
            <a:r>
              <a:rPr lang="en-IN">
                <a:solidFill>
                  <a:srgbClr val="000000"/>
                </a:solidFill>
                <a:latin typeface="Arial"/>
                <a:ea typeface="+mn-lt"/>
                <a:cs typeface="Arial"/>
              </a:rPr>
              <a:t>Engage in solving a real-world business or leadership challenge</a:t>
            </a:r>
          </a:p>
          <a:p>
            <a:pPr marL="742950" lvl="1" indent="-285750">
              <a:spcBef>
                <a:spcPct val="0"/>
              </a:spcBef>
              <a:buFont typeface="Arial"/>
              <a:buChar char="•"/>
            </a:pPr>
            <a:r>
              <a:rPr lang="en-IN">
                <a:solidFill>
                  <a:srgbClr val="000000"/>
                </a:solidFill>
                <a:latin typeface="Arial"/>
                <a:ea typeface="+mn-lt"/>
                <a:cs typeface="Arial"/>
              </a:rPr>
              <a:t>Build connections with your peers</a:t>
            </a:r>
            <a:endParaRPr lang="en-IN">
              <a:solidFill>
                <a:srgbClr val="000000"/>
              </a:solidFill>
              <a:latin typeface="Arial"/>
              <a:cs typeface="Arial"/>
            </a:endParaRPr>
          </a:p>
          <a:p>
            <a:pPr marL="742950" lvl="1" indent="-285750">
              <a:spcBef>
                <a:spcPct val="0"/>
              </a:spcBef>
              <a:buFont typeface="Arial"/>
              <a:buChar char="•"/>
            </a:pPr>
            <a:r>
              <a:rPr lang="en-IN">
                <a:latin typeface="Arial"/>
                <a:cs typeface="Arial"/>
              </a:rPr>
              <a:t>Undergo 3 review sessions with your mentors</a:t>
            </a:r>
          </a:p>
          <a:p>
            <a:pPr marL="742950" lvl="1" indent="-285750">
              <a:spcBef>
                <a:spcPct val="0"/>
              </a:spcBef>
              <a:buFont typeface="Arial"/>
              <a:buChar char="•"/>
            </a:pPr>
            <a:r>
              <a:rPr lang="en-IN">
                <a:latin typeface="Arial"/>
                <a:cs typeface="Arial"/>
              </a:rPr>
              <a:t>Present final projects before the ISB </a:t>
            </a:r>
            <a:r>
              <a:rPr lang="en-IN" err="1">
                <a:latin typeface="Arial"/>
                <a:cs typeface="Arial"/>
              </a:rPr>
              <a:t>Hyd</a:t>
            </a:r>
            <a:r>
              <a:rPr lang="en-IN">
                <a:latin typeface="Arial"/>
                <a:cs typeface="Arial"/>
              </a:rPr>
              <a:t> campus immersion</a:t>
            </a:r>
          </a:p>
          <a:p>
            <a:pPr>
              <a:spcBef>
                <a:spcPct val="0"/>
              </a:spcBef>
            </a:pPr>
            <a:endParaRPr lang="en-IN">
              <a:latin typeface="Arial"/>
              <a:cs typeface="Arial"/>
            </a:endParaRPr>
          </a:p>
          <a:p>
            <a:r>
              <a:rPr lang="en-GB" b="1">
                <a:latin typeface="Arial"/>
                <a:cs typeface="Arial"/>
              </a:rPr>
              <a:t>Executive Coaching (Aug'23 onwards)</a:t>
            </a:r>
          </a:p>
          <a:p>
            <a:r>
              <a:rPr lang="en-GB">
                <a:latin typeface="Arial"/>
                <a:cs typeface="Arial"/>
              </a:rPr>
              <a:t>​</a:t>
            </a:r>
          </a:p>
          <a:p>
            <a:pPr marL="742950" lvl="1" indent="-285750">
              <a:buFont typeface="Arial"/>
              <a:buChar char="•"/>
            </a:pPr>
            <a:r>
              <a:rPr lang="en-GB">
                <a:solidFill>
                  <a:srgbClr val="000000"/>
                </a:solidFill>
                <a:latin typeface="Arial"/>
                <a:ea typeface="+mn-lt"/>
                <a:cs typeface="Arial"/>
              </a:rPr>
              <a:t>Personal and Professional assessments to identify your unique leadership style, strengths and gaps</a:t>
            </a:r>
            <a:endParaRPr lang="en-GB">
              <a:solidFill>
                <a:srgbClr val="000000"/>
              </a:solidFill>
              <a:latin typeface="Arial"/>
              <a:cs typeface="Arial"/>
            </a:endParaRPr>
          </a:p>
          <a:p>
            <a:pPr marL="742950" lvl="1" indent="-285750">
              <a:buFont typeface="Arial"/>
              <a:buChar char="•"/>
            </a:pPr>
            <a:r>
              <a:rPr lang="en-GB">
                <a:latin typeface="Arial"/>
                <a:cs typeface="Arial"/>
              </a:rPr>
              <a:t>4-month Coaching programme in cooperation with </a:t>
            </a:r>
            <a:r>
              <a:rPr lang="en-GB" b="1" err="1">
                <a:latin typeface="Arial"/>
                <a:cs typeface="Arial"/>
              </a:rPr>
              <a:t>CoachHub</a:t>
            </a:r>
            <a:endParaRPr lang="en-GB" b="1">
              <a:latin typeface="Arial"/>
              <a:cs typeface="Arial"/>
            </a:endParaRPr>
          </a:p>
          <a:p>
            <a:r>
              <a:rPr lang="en-GB">
                <a:latin typeface="Arial"/>
                <a:cs typeface="Arial"/>
              </a:rPr>
              <a:t>​</a:t>
            </a:r>
          </a:p>
          <a:p>
            <a:r>
              <a:rPr lang="en-GB" b="1">
                <a:latin typeface="Arial"/>
                <a:cs typeface="Arial"/>
              </a:rPr>
              <a:t>ISB Executive Education Alumni Benefits</a:t>
            </a:r>
            <a:endParaRPr lang="en-GB">
              <a:latin typeface="Arial"/>
              <a:cs typeface="Arial"/>
            </a:endParaRPr>
          </a:p>
          <a:p>
            <a:endParaRPr lang="en-GB" b="1">
              <a:latin typeface="Arial"/>
              <a:cs typeface="Arial"/>
            </a:endParaRPr>
          </a:p>
          <a:p>
            <a:pPr marL="742950" lvl="1" indent="-285750">
              <a:buFont typeface="Arial"/>
              <a:buChar char="•"/>
            </a:pPr>
            <a:r>
              <a:rPr lang="en-GB">
                <a:latin typeface="Arial"/>
                <a:cs typeface="Arial"/>
              </a:rPr>
              <a:t>ISB Email ID (To be provided by Mid-June)</a:t>
            </a:r>
          </a:p>
          <a:p>
            <a:pPr marL="742950" lvl="1" indent="-285750">
              <a:buFont typeface="Arial"/>
              <a:buChar char="•"/>
            </a:pPr>
            <a:r>
              <a:rPr lang="en-GB">
                <a:latin typeface="Arial"/>
                <a:cs typeface="Arial"/>
              </a:rPr>
              <a:t>ISB e-library (To be provided by Mid-June)</a:t>
            </a:r>
          </a:p>
          <a:p>
            <a:pPr marL="742950" lvl="1" indent="-285750">
              <a:buFont typeface="Arial"/>
              <a:buChar char="•"/>
            </a:pPr>
            <a:r>
              <a:rPr lang="en-GB">
                <a:latin typeface="Arial"/>
                <a:cs typeface="Calibri"/>
              </a:rPr>
              <a:t>ISB ID card (To be given during on-campus immersion)</a:t>
            </a:r>
          </a:p>
          <a:p>
            <a:pPr marL="742950" lvl="1" indent="-285750">
              <a:buFont typeface="Arial"/>
              <a:buChar char="•"/>
            </a:pPr>
            <a:r>
              <a:rPr lang="en-GB">
                <a:latin typeface="Arial"/>
                <a:cs typeface="Calibri"/>
              </a:rPr>
              <a:t>Access to ISB Executive Network LinkedIn Group (Post programme completion)</a:t>
            </a:r>
          </a:p>
          <a:p>
            <a:pPr marL="742950" lvl="1" indent="-285750">
              <a:buFont typeface="Arial"/>
              <a:buChar char="•"/>
            </a:pPr>
            <a:r>
              <a:rPr lang="en-GB">
                <a:latin typeface="Arial"/>
                <a:cs typeface="Calibri"/>
              </a:rPr>
              <a:t>20% discount on enrolment in open executive education programmes (Post programme completion)</a:t>
            </a:r>
          </a:p>
          <a:p>
            <a:pPr marL="285750" indent="-285750">
              <a:buFont typeface="Arial"/>
              <a:buChar char="•"/>
            </a:pPr>
            <a:endParaRPr lang="en-GB">
              <a:latin typeface="Arial"/>
              <a:cs typeface="Arial"/>
            </a:endParaRPr>
          </a:p>
        </p:txBody>
      </p:sp>
      <p:sp>
        <p:nvSpPr>
          <p:cNvPr id="6" name="Title 9">
            <a:extLst>
              <a:ext uri="{FF2B5EF4-FFF2-40B4-BE49-F238E27FC236}">
                <a16:creationId xmlns:a16="http://schemas.microsoft.com/office/drawing/2014/main" id="{8D98D942-C79E-F761-C0EC-B3F6FFC30D41}"/>
              </a:ext>
            </a:extLst>
          </p:cNvPr>
          <p:cNvSpPr txBox="1">
            <a:spLocks/>
          </p:cNvSpPr>
          <p:nvPr/>
        </p:nvSpPr>
        <p:spPr>
          <a:xfrm flipH="1">
            <a:off x="279400" y="256809"/>
            <a:ext cx="5791200" cy="37630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latin typeface="Arial Narrow"/>
                <a:cs typeface="Arial"/>
              </a:rPr>
              <a:t>Additional </a:t>
            </a:r>
            <a:r>
              <a:rPr lang="en-US" sz="2800" b="1" err="1">
                <a:latin typeface="Arial Narrow"/>
                <a:cs typeface="Arial"/>
              </a:rPr>
              <a:t>Programme</a:t>
            </a:r>
            <a:r>
              <a:rPr lang="en-US" sz="2800" b="1">
                <a:latin typeface="Arial Narrow"/>
                <a:cs typeface="Arial"/>
              </a:rPr>
              <a:t> Features</a:t>
            </a:r>
            <a:endParaRPr lang="en-US" sz="2800">
              <a:latin typeface="Arial Narrow"/>
            </a:endParaRPr>
          </a:p>
        </p:txBody>
      </p:sp>
      <p:cxnSp>
        <p:nvCxnSpPr>
          <p:cNvPr id="5" name="Straight Connector 4">
            <a:extLst>
              <a:ext uri="{FF2B5EF4-FFF2-40B4-BE49-F238E27FC236}">
                <a16:creationId xmlns:a16="http://schemas.microsoft.com/office/drawing/2014/main" id="{E4D8FCE8-3E53-1F09-7784-85BB905634A8}"/>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05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266784-A3D2-E52C-08D9-AEBE240EF59B}"/>
              </a:ext>
            </a:extLst>
          </p:cNvPr>
          <p:cNvSpPr>
            <a:spLocks noGrp="1"/>
          </p:cNvSpPr>
          <p:nvPr>
            <p:ph type="sldNum" sz="quarter" idx="4"/>
          </p:nvPr>
        </p:nvSpPr>
        <p:spPr/>
        <p:txBody>
          <a:bodyPr/>
          <a:lstStyle/>
          <a:p>
            <a:fld id="{A7A995A4-FE07-456D-8AD5-7BB0FE422D12}" type="slidenum">
              <a:rPr lang="en-US" smtClean="0"/>
              <a:pPr/>
              <a:t>17</a:t>
            </a:fld>
            <a:endParaRPr lang="en-US"/>
          </a:p>
        </p:txBody>
      </p:sp>
      <p:sp>
        <p:nvSpPr>
          <p:cNvPr id="4" name="Title 3">
            <a:extLst>
              <a:ext uri="{FF2B5EF4-FFF2-40B4-BE49-F238E27FC236}">
                <a16:creationId xmlns:a16="http://schemas.microsoft.com/office/drawing/2014/main" id="{9FD1CF00-35DD-2FA7-B1F8-A1B11B1A1440}"/>
              </a:ext>
            </a:extLst>
          </p:cNvPr>
          <p:cNvSpPr>
            <a:spLocks noGrp="1"/>
          </p:cNvSpPr>
          <p:nvPr>
            <p:ph type="title"/>
          </p:nvPr>
        </p:nvSpPr>
        <p:spPr/>
        <p:txBody>
          <a:bodyPr>
            <a:normAutofit/>
          </a:bodyPr>
          <a:lstStyle/>
          <a:p>
            <a:r>
              <a:rPr lang="en-US" err="1">
                <a:solidFill>
                  <a:srgbClr val="2C2828"/>
                </a:solidFill>
                <a:latin typeface="Arial Narrow"/>
                <a:ea typeface="Roboto Cn" pitchFamily="2" charset="0"/>
                <a:cs typeface="Arial"/>
              </a:rPr>
              <a:t>Programme</a:t>
            </a:r>
            <a:r>
              <a:rPr lang="en-US">
                <a:solidFill>
                  <a:srgbClr val="2C2828"/>
                </a:solidFill>
                <a:latin typeface="Arial Narrow"/>
                <a:ea typeface="Roboto Cn" pitchFamily="2" charset="0"/>
                <a:cs typeface="Arial"/>
              </a:rPr>
              <a:t> Faculty</a:t>
            </a:r>
            <a:endParaRPr lang="en-GB">
              <a:latin typeface="Arial Narrow"/>
              <a:cs typeface="Arial"/>
            </a:endParaRPr>
          </a:p>
        </p:txBody>
      </p:sp>
      <p:grpSp>
        <p:nvGrpSpPr>
          <p:cNvPr id="29" name="Group 28">
            <a:extLst>
              <a:ext uri="{FF2B5EF4-FFF2-40B4-BE49-F238E27FC236}">
                <a16:creationId xmlns:a16="http://schemas.microsoft.com/office/drawing/2014/main" id="{D8E368BC-A221-E8B1-4E4C-8E619FA82AC8}"/>
              </a:ext>
            </a:extLst>
          </p:cNvPr>
          <p:cNvGrpSpPr/>
          <p:nvPr/>
        </p:nvGrpSpPr>
        <p:grpSpPr>
          <a:xfrm>
            <a:off x="544437" y="990600"/>
            <a:ext cx="5116985" cy="1888561"/>
            <a:chOff x="-570748" y="-30024"/>
            <a:chExt cx="4584546" cy="1888561"/>
          </a:xfrm>
        </p:grpSpPr>
        <p:sp>
          <p:nvSpPr>
            <p:cNvPr id="30" name="Rectangle 29">
              <a:extLst>
                <a:ext uri="{FF2B5EF4-FFF2-40B4-BE49-F238E27FC236}">
                  <a16:creationId xmlns:a16="http://schemas.microsoft.com/office/drawing/2014/main" id="{DC10F793-8A8B-BAAB-C859-789EB3B91C97}"/>
                </a:ext>
              </a:extLst>
            </p:cNvPr>
            <p:cNvSpPr/>
            <p:nvPr/>
          </p:nvSpPr>
          <p:spPr>
            <a:xfrm>
              <a:off x="-570748" y="237088"/>
              <a:ext cx="4584546" cy="157889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31" name="TextBox 30">
              <a:extLst>
                <a:ext uri="{FF2B5EF4-FFF2-40B4-BE49-F238E27FC236}">
                  <a16:creationId xmlns:a16="http://schemas.microsoft.com/office/drawing/2014/main" id="{7DB05B57-6FBB-E349-CE58-7286A42E4B7B}"/>
                </a:ext>
              </a:extLst>
            </p:cNvPr>
            <p:cNvSpPr txBox="1"/>
            <p:nvPr/>
          </p:nvSpPr>
          <p:spPr>
            <a:xfrm>
              <a:off x="-534129" y="-30024"/>
              <a:ext cx="4503222" cy="18885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77337" tIns="30480" rIns="30480" bIns="30480" numCol="1" spcCol="1270" anchor="ctr" anchorCtr="0">
              <a:noAutofit/>
            </a:bodyPr>
            <a:lstStyle/>
            <a:p>
              <a:pPr defTabSz="355600">
                <a:lnSpc>
                  <a:spcPct val="90000"/>
                </a:lnSpc>
                <a:spcBef>
                  <a:spcPct val="0"/>
                </a:spcBef>
                <a:spcAft>
                  <a:spcPct val="35000"/>
                </a:spcAft>
              </a:pPr>
              <a:endParaRPr lang="en-IN" sz="1400"/>
            </a:p>
            <a:p>
              <a:pPr lvl="1" defTabSz="355600">
                <a:lnSpc>
                  <a:spcPct val="90000"/>
                </a:lnSpc>
                <a:spcBef>
                  <a:spcPct val="0"/>
                </a:spcBef>
                <a:spcAft>
                  <a:spcPct val="35000"/>
                </a:spcAft>
              </a:pPr>
              <a:r>
                <a:rPr lang="en-IN" sz="1400">
                  <a:latin typeface="Arial"/>
                  <a:cs typeface="Arial"/>
                </a:rPr>
                <a:t>Professor </a:t>
              </a:r>
              <a:r>
                <a:rPr lang="en-IN" sz="1400" b="1">
                  <a:latin typeface="Arial"/>
                  <a:cs typeface="Arial"/>
                </a:rPr>
                <a:t>Deepa Mani</a:t>
              </a:r>
              <a:r>
                <a:rPr lang="en-IN" sz="1400">
                  <a:latin typeface="Arial"/>
                  <a:cs typeface="Arial"/>
                </a:rPr>
                <a:t> </a:t>
              </a:r>
            </a:p>
            <a:p>
              <a:pPr lvl="1" defTabSz="355600">
                <a:lnSpc>
                  <a:spcPct val="90000"/>
                </a:lnSpc>
                <a:spcBef>
                  <a:spcPct val="0"/>
                </a:spcBef>
                <a:spcAft>
                  <a:spcPct val="35000"/>
                </a:spcAft>
              </a:pPr>
              <a:r>
                <a:rPr lang="en-IN" sz="1400">
                  <a:latin typeface="Arial"/>
                  <a:cs typeface="Arial"/>
                </a:rPr>
                <a:t>Professor</a:t>
              </a:r>
              <a:r>
                <a:rPr lang="en-US" sz="1400">
                  <a:latin typeface="Arial"/>
                  <a:cs typeface="Arial"/>
                </a:rPr>
                <a:t> of Information Systems</a:t>
              </a:r>
              <a:endParaRPr lang="en-IN" sz="1400">
                <a:latin typeface="Arial"/>
                <a:cs typeface="Arial"/>
              </a:endParaRPr>
            </a:p>
            <a:p>
              <a:pPr lvl="1" defTabSz="355600">
                <a:lnSpc>
                  <a:spcPct val="90000"/>
                </a:lnSpc>
                <a:spcBef>
                  <a:spcPct val="0"/>
                </a:spcBef>
                <a:spcAft>
                  <a:spcPct val="35000"/>
                </a:spcAft>
              </a:pPr>
              <a:r>
                <a:rPr lang="en-US" sz="1400">
                  <a:latin typeface="Arial"/>
                  <a:cs typeface="Arial"/>
                </a:rPr>
                <a:t>Deputy Dean, Executive Education and Digital Learning, ISB</a:t>
              </a:r>
              <a:endParaRPr lang="en-IN" sz="1400">
                <a:latin typeface="Arial"/>
                <a:cs typeface="Arial"/>
              </a:endParaRPr>
            </a:p>
            <a:p>
              <a:pPr lvl="1" defTabSz="355600">
                <a:lnSpc>
                  <a:spcPct val="90000"/>
                </a:lnSpc>
                <a:spcBef>
                  <a:spcPct val="0"/>
                </a:spcBef>
                <a:spcAft>
                  <a:spcPct val="35000"/>
                </a:spcAft>
              </a:pPr>
              <a:r>
                <a:rPr lang="en-IN" sz="1400" b="1">
                  <a:latin typeface="Arial" panose="020B0604020202020204" pitchFamily="34" charset="0"/>
                  <a:cs typeface="Arial" panose="020B0604020202020204" pitchFamily="34" charset="0"/>
                </a:rPr>
                <a:t>Area: Information Systems</a:t>
              </a:r>
            </a:p>
            <a:p>
              <a:pPr lvl="1" defTabSz="355600">
                <a:lnSpc>
                  <a:spcPct val="90000"/>
                </a:lnSpc>
                <a:spcBef>
                  <a:spcPct val="0"/>
                </a:spcBef>
                <a:spcAft>
                  <a:spcPct val="35000"/>
                </a:spcAft>
              </a:pPr>
              <a:r>
                <a:rPr lang="en-IN" sz="1400">
                  <a:latin typeface="Arial" panose="020B0604020202020204" pitchFamily="34" charset="0"/>
                  <a:cs typeface="Arial" panose="020B0604020202020204" pitchFamily="34" charset="0"/>
                </a:rPr>
                <a:t>PhD from </a:t>
              </a:r>
              <a:r>
                <a:rPr lang="en-IN" sz="1400" b="1">
                  <a:latin typeface="Arial" panose="020B0604020202020204" pitchFamily="34" charset="0"/>
                  <a:cs typeface="Arial" panose="020B0604020202020204" pitchFamily="34" charset="0"/>
                </a:rPr>
                <a:t>University of Texas, Austin</a:t>
              </a:r>
              <a:r>
                <a:rPr lang="en-IN" sz="1400">
                  <a:latin typeface="Arial" panose="020B0604020202020204" pitchFamily="34" charset="0"/>
                  <a:cs typeface="Arial" panose="020B0604020202020204" pitchFamily="34" charset="0"/>
                </a:rPr>
                <a:t>  </a:t>
              </a:r>
            </a:p>
          </p:txBody>
        </p:sp>
      </p:grpSp>
      <p:grpSp>
        <p:nvGrpSpPr>
          <p:cNvPr id="32" name="Group 31">
            <a:extLst>
              <a:ext uri="{FF2B5EF4-FFF2-40B4-BE49-F238E27FC236}">
                <a16:creationId xmlns:a16="http://schemas.microsoft.com/office/drawing/2014/main" id="{ED3C8E72-BEF9-E7AD-590B-AA3570A50130}"/>
              </a:ext>
            </a:extLst>
          </p:cNvPr>
          <p:cNvGrpSpPr/>
          <p:nvPr/>
        </p:nvGrpSpPr>
        <p:grpSpPr>
          <a:xfrm>
            <a:off x="5993635" y="2955585"/>
            <a:ext cx="5660541" cy="1645891"/>
            <a:chOff x="4368818" y="-17536"/>
            <a:chExt cx="4343773" cy="1426332"/>
          </a:xfrm>
        </p:grpSpPr>
        <p:sp>
          <p:nvSpPr>
            <p:cNvPr id="33" name="Rectangle 32">
              <a:extLst>
                <a:ext uri="{FF2B5EF4-FFF2-40B4-BE49-F238E27FC236}">
                  <a16:creationId xmlns:a16="http://schemas.microsoft.com/office/drawing/2014/main" id="{C41DA5B7-8F91-2A02-1C51-48724D691400}"/>
                </a:ext>
              </a:extLst>
            </p:cNvPr>
            <p:cNvSpPr/>
            <p:nvPr/>
          </p:nvSpPr>
          <p:spPr>
            <a:xfrm>
              <a:off x="4368818" y="-17536"/>
              <a:ext cx="4343773" cy="1426332"/>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34" name="TextBox 33">
              <a:extLst>
                <a:ext uri="{FF2B5EF4-FFF2-40B4-BE49-F238E27FC236}">
                  <a16:creationId xmlns:a16="http://schemas.microsoft.com/office/drawing/2014/main" id="{E13DACD7-6242-F433-992E-CB9248FBB6F7}"/>
                </a:ext>
              </a:extLst>
            </p:cNvPr>
            <p:cNvSpPr txBox="1"/>
            <p:nvPr/>
          </p:nvSpPr>
          <p:spPr>
            <a:xfrm>
              <a:off x="4387641" y="105568"/>
              <a:ext cx="4127320" cy="12592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77337" tIns="38100" rIns="38100" bIns="38100" numCol="1" spcCol="1270" anchor="ctr" anchorCtr="0">
              <a:noAutofit/>
            </a:bodyPr>
            <a:lstStyle/>
            <a:p>
              <a:pPr lvl="1" defTabSz="444500">
                <a:lnSpc>
                  <a:spcPct val="90000"/>
                </a:lnSpc>
                <a:spcBef>
                  <a:spcPct val="0"/>
                </a:spcBef>
                <a:spcAft>
                  <a:spcPct val="35000"/>
                </a:spcAft>
              </a:pPr>
              <a:r>
                <a:rPr lang="en-IN" sz="1400">
                  <a:latin typeface="Arial"/>
                  <a:cs typeface="Arial"/>
                </a:rPr>
                <a:t>Professor</a:t>
              </a:r>
              <a:r>
                <a:rPr lang="en-IN" sz="1400" b="1">
                  <a:latin typeface="Arial"/>
                  <a:cs typeface="Arial"/>
                </a:rPr>
                <a:t> </a:t>
              </a:r>
              <a:r>
                <a:rPr lang="en-IN" sz="1400" b="1" err="1">
                  <a:latin typeface="Arial"/>
                  <a:cs typeface="Arial"/>
                </a:rPr>
                <a:t>Doreswamy</a:t>
              </a:r>
              <a:r>
                <a:rPr lang="en-IN" sz="1400" b="1">
                  <a:latin typeface="Arial"/>
                  <a:cs typeface="Arial"/>
                </a:rPr>
                <a:t> </a:t>
              </a:r>
              <a:r>
                <a:rPr lang="en-IN" sz="1400" b="1" err="1">
                  <a:latin typeface="Arial"/>
                  <a:cs typeface="Arial"/>
                </a:rPr>
                <a:t>Nandkishore</a:t>
              </a:r>
              <a:endParaRPr lang="en-IN" sz="1400" err="1">
                <a:latin typeface="Arial"/>
                <a:cs typeface="Arial"/>
              </a:endParaRPr>
            </a:p>
            <a:p>
              <a:pPr lvl="1" defTabSz="444500">
                <a:lnSpc>
                  <a:spcPct val="90000"/>
                </a:lnSpc>
                <a:spcBef>
                  <a:spcPct val="0"/>
                </a:spcBef>
                <a:spcAft>
                  <a:spcPct val="35000"/>
                </a:spcAft>
              </a:pPr>
              <a:r>
                <a:rPr lang="en-US" sz="1400">
                  <a:latin typeface="Arial"/>
                  <a:cs typeface="Arial"/>
                </a:rPr>
                <a:t>Professor of Marketing Strategy, ISB</a:t>
              </a:r>
              <a:endParaRPr lang="en-IN" sz="1400">
                <a:latin typeface="Arial"/>
                <a:cs typeface="Arial"/>
              </a:endParaRPr>
            </a:p>
            <a:p>
              <a:pPr lvl="1" defTabSz="444500">
                <a:lnSpc>
                  <a:spcPct val="90000"/>
                </a:lnSpc>
                <a:spcBef>
                  <a:spcPct val="0"/>
                </a:spcBef>
                <a:spcAft>
                  <a:spcPct val="35000"/>
                </a:spcAft>
              </a:pPr>
              <a:endParaRPr lang="en-US" sz="1400">
                <a:latin typeface="Arial"/>
                <a:cs typeface="Arial"/>
              </a:endParaRPr>
            </a:p>
            <a:p>
              <a:pPr lvl="1" defTabSz="444500">
                <a:lnSpc>
                  <a:spcPct val="90000"/>
                </a:lnSpc>
                <a:spcBef>
                  <a:spcPct val="0"/>
                </a:spcBef>
                <a:spcAft>
                  <a:spcPct val="35000"/>
                </a:spcAft>
              </a:pPr>
              <a:r>
                <a:rPr lang="en-IN" sz="1400" b="1">
                  <a:latin typeface="Arial"/>
                  <a:cs typeface="Arial"/>
                </a:rPr>
                <a:t>Area: Marketing, Business Storytelling</a:t>
              </a:r>
            </a:p>
            <a:p>
              <a:pPr lvl="1" defTabSz="444500">
                <a:lnSpc>
                  <a:spcPct val="90000"/>
                </a:lnSpc>
                <a:spcBef>
                  <a:spcPct val="0"/>
                </a:spcBef>
                <a:spcAft>
                  <a:spcPct val="35000"/>
                </a:spcAft>
              </a:pPr>
              <a:r>
                <a:rPr lang="en-IN" sz="1400">
                  <a:latin typeface="Arial"/>
                  <a:cs typeface="Arial"/>
                </a:rPr>
                <a:t>PGDM from </a:t>
              </a:r>
              <a:r>
                <a:rPr lang="en-IN" sz="1400" b="1">
                  <a:latin typeface="Arial"/>
                  <a:cs typeface="Arial"/>
                </a:rPr>
                <a:t>IIMA</a:t>
              </a:r>
              <a:endParaRPr lang="en-US" sz="1400" b="1">
                <a:latin typeface="Arial"/>
                <a:cs typeface="Arial"/>
              </a:endParaRPr>
            </a:p>
          </p:txBody>
        </p:sp>
      </p:grpSp>
      <p:pic>
        <p:nvPicPr>
          <p:cNvPr id="35" name="Picture 34">
            <a:extLst>
              <a:ext uri="{FF2B5EF4-FFF2-40B4-BE49-F238E27FC236}">
                <a16:creationId xmlns:a16="http://schemas.microsoft.com/office/drawing/2014/main" id="{A7C05855-942F-1BA0-905B-9177AFC3864A}"/>
              </a:ext>
            </a:extLst>
          </p:cNvPr>
          <p:cNvPicPr/>
          <p:nvPr/>
        </p:nvPicPr>
        <p:blipFill rotWithShape="1">
          <a:blip r:embed="rId2">
            <a:extLst>
              <a:ext uri="{28A0092B-C50C-407E-A947-70E740481C1C}">
                <a14:useLocalDpi xmlns:a14="http://schemas.microsoft.com/office/drawing/2010/main" val="0"/>
              </a:ext>
            </a:extLst>
          </a:blip>
          <a:srcRect l="5665" t="-1379" r="10705" b="17749"/>
          <a:stretch/>
        </p:blipFill>
        <p:spPr>
          <a:xfrm>
            <a:off x="6101048" y="3173653"/>
            <a:ext cx="944333" cy="121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6" name="Group 35">
            <a:extLst>
              <a:ext uri="{FF2B5EF4-FFF2-40B4-BE49-F238E27FC236}">
                <a16:creationId xmlns:a16="http://schemas.microsoft.com/office/drawing/2014/main" id="{68CFC455-F6BE-ADB5-DB8D-A3F42435B7FF}"/>
              </a:ext>
            </a:extLst>
          </p:cNvPr>
          <p:cNvGrpSpPr/>
          <p:nvPr/>
        </p:nvGrpSpPr>
        <p:grpSpPr>
          <a:xfrm>
            <a:off x="507709" y="2956900"/>
            <a:ext cx="5152703" cy="1644576"/>
            <a:chOff x="119190" y="2415162"/>
            <a:chExt cx="3889835" cy="1401205"/>
          </a:xfrm>
        </p:grpSpPr>
        <p:sp>
          <p:nvSpPr>
            <p:cNvPr id="37" name="Rectangle 36">
              <a:extLst>
                <a:ext uri="{FF2B5EF4-FFF2-40B4-BE49-F238E27FC236}">
                  <a16:creationId xmlns:a16="http://schemas.microsoft.com/office/drawing/2014/main" id="{21436882-8C96-0BB2-E19C-0EB4CC213968}"/>
                </a:ext>
              </a:extLst>
            </p:cNvPr>
            <p:cNvSpPr/>
            <p:nvPr/>
          </p:nvSpPr>
          <p:spPr>
            <a:xfrm>
              <a:off x="162973" y="2415162"/>
              <a:ext cx="3846052" cy="1371172"/>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38" name="TextBox 37">
              <a:extLst>
                <a:ext uri="{FF2B5EF4-FFF2-40B4-BE49-F238E27FC236}">
                  <a16:creationId xmlns:a16="http://schemas.microsoft.com/office/drawing/2014/main" id="{D72C1CD2-3699-3E70-3E65-973D021E7B3A}"/>
                </a:ext>
              </a:extLst>
            </p:cNvPr>
            <p:cNvSpPr txBox="1"/>
            <p:nvPr/>
          </p:nvSpPr>
          <p:spPr>
            <a:xfrm>
              <a:off x="119190" y="2415162"/>
              <a:ext cx="3889835" cy="14012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1" defTabSz="444500">
                <a:lnSpc>
                  <a:spcPct val="90000"/>
                </a:lnSpc>
                <a:spcBef>
                  <a:spcPct val="0"/>
                </a:spcBef>
                <a:spcAft>
                  <a:spcPct val="35000"/>
                </a:spcAft>
              </a:pPr>
              <a:r>
                <a:rPr lang="en-IN" sz="1400">
                  <a:latin typeface="Arial"/>
                  <a:cs typeface="Arial"/>
                </a:rPr>
                <a:t> Professor </a:t>
              </a:r>
              <a:r>
                <a:rPr lang="en-IN" sz="1400" b="1">
                  <a:latin typeface="Arial"/>
                  <a:cs typeface="Arial"/>
                </a:rPr>
                <a:t>Hariom </a:t>
              </a:r>
              <a:r>
                <a:rPr lang="en-IN" sz="1400" b="1" err="1">
                  <a:latin typeface="Arial"/>
                  <a:cs typeface="Arial"/>
                </a:rPr>
                <a:t>Manchiraju</a:t>
              </a:r>
              <a:r>
                <a:rPr lang="en-IN" sz="1400">
                  <a:latin typeface="Arial"/>
                  <a:cs typeface="Arial"/>
                </a:rPr>
                <a:t> </a:t>
              </a:r>
              <a:endParaRPr lang="en-IN"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US" sz="1400">
                  <a:latin typeface="Arial"/>
                  <a:cs typeface="Arial"/>
                </a:rPr>
                <a:t> Associate Professor of Accounting, ISB</a:t>
              </a:r>
            </a:p>
            <a:p>
              <a:pPr lvl="1" defTabSz="444500">
                <a:lnSpc>
                  <a:spcPct val="90000"/>
                </a:lnSpc>
                <a:spcBef>
                  <a:spcPct val="0"/>
                </a:spcBef>
                <a:spcAft>
                  <a:spcPct val="35000"/>
                </a:spcAft>
              </a:pPr>
              <a:endParaRPr lang="en-US"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IN" sz="1400" b="1">
                  <a:latin typeface="Arial"/>
                  <a:cs typeface="Arial"/>
                </a:rPr>
                <a:t> Area: Accounting</a:t>
              </a:r>
              <a:r>
                <a:rPr lang="en-IN" sz="1400">
                  <a:latin typeface="Arial"/>
                  <a:cs typeface="Arial"/>
                </a:rPr>
                <a:t> </a:t>
              </a:r>
              <a:endParaRPr lang="en-IN"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IN" sz="1400">
                  <a:latin typeface="Arial"/>
                  <a:cs typeface="Arial"/>
                </a:rPr>
                <a:t> PhD from </a:t>
              </a:r>
              <a:r>
                <a:rPr lang="en-IN" sz="1400" b="1">
                  <a:solidFill>
                    <a:schemeClr val="tx1"/>
                  </a:solidFill>
                  <a:latin typeface="Arial"/>
                  <a:cs typeface="Arial"/>
                </a:rPr>
                <a:t>University of New York</a:t>
              </a:r>
              <a:endParaRPr lang="en-US" sz="1400" b="1">
                <a:solidFill>
                  <a:schemeClr val="tx1"/>
                </a:solidFill>
                <a:latin typeface="Arial"/>
                <a:cs typeface="Arial"/>
              </a:endParaRPr>
            </a:p>
          </p:txBody>
        </p:sp>
      </p:grpSp>
      <p:pic>
        <p:nvPicPr>
          <p:cNvPr id="39" name="Picture 2">
            <a:extLst>
              <a:ext uri="{FF2B5EF4-FFF2-40B4-BE49-F238E27FC236}">
                <a16:creationId xmlns:a16="http://schemas.microsoft.com/office/drawing/2014/main" id="{A151A607-BDF6-DF4E-321A-9AE76C93B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72" t="-7455" r="30682" b="28525"/>
          <a:stretch/>
        </p:blipFill>
        <p:spPr bwMode="auto">
          <a:xfrm>
            <a:off x="689796" y="3028836"/>
            <a:ext cx="955742" cy="1350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0" name="Group 39">
            <a:extLst>
              <a:ext uri="{FF2B5EF4-FFF2-40B4-BE49-F238E27FC236}">
                <a16:creationId xmlns:a16="http://schemas.microsoft.com/office/drawing/2014/main" id="{46E2DF3A-1E22-9FAE-987B-CBFCF87BB839}"/>
              </a:ext>
            </a:extLst>
          </p:cNvPr>
          <p:cNvGrpSpPr/>
          <p:nvPr/>
        </p:nvGrpSpPr>
        <p:grpSpPr>
          <a:xfrm>
            <a:off x="6001257" y="1259904"/>
            <a:ext cx="5646306" cy="1557940"/>
            <a:chOff x="1993296" y="2408721"/>
            <a:chExt cx="4082246" cy="1557940"/>
          </a:xfrm>
        </p:grpSpPr>
        <p:sp>
          <p:nvSpPr>
            <p:cNvPr id="41" name="Rectangle 40">
              <a:extLst>
                <a:ext uri="{FF2B5EF4-FFF2-40B4-BE49-F238E27FC236}">
                  <a16:creationId xmlns:a16="http://schemas.microsoft.com/office/drawing/2014/main" id="{F4E8EF96-6A47-0347-F2BE-30A7AE8EBD90}"/>
                </a:ext>
              </a:extLst>
            </p:cNvPr>
            <p:cNvSpPr/>
            <p:nvPr/>
          </p:nvSpPr>
          <p:spPr>
            <a:xfrm>
              <a:off x="1993296" y="2408721"/>
              <a:ext cx="4082246" cy="1557940"/>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42" name="TextBox 41">
              <a:extLst>
                <a:ext uri="{FF2B5EF4-FFF2-40B4-BE49-F238E27FC236}">
                  <a16:creationId xmlns:a16="http://schemas.microsoft.com/office/drawing/2014/main" id="{27D7C0DA-6955-5C46-7CFA-08DFADFD9D7E}"/>
                </a:ext>
              </a:extLst>
            </p:cNvPr>
            <p:cNvSpPr txBox="1"/>
            <p:nvPr/>
          </p:nvSpPr>
          <p:spPr>
            <a:xfrm>
              <a:off x="2316865" y="2416221"/>
              <a:ext cx="3758677" cy="142633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defTabSz="444500">
                <a:lnSpc>
                  <a:spcPct val="90000"/>
                </a:lnSpc>
                <a:spcBef>
                  <a:spcPct val="0"/>
                </a:spcBef>
                <a:spcAft>
                  <a:spcPct val="35000"/>
                </a:spcAft>
              </a:pPr>
              <a:r>
                <a:rPr lang="en-IN" sz="1400">
                  <a:latin typeface="Arial"/>
                  <a:cs typeface="Arial"/>
                </a:rPr>
                <a:t>Professor </a:t>
              </a:r>
              <a:r>
                <a:rPr lang="en-IN" sz="1400" b="1">
                  <a:latin typeface="Arial"/>
                  <a:cs typeface="Arial"/>
                </a:rPr>
                <a:t>Sarang Deo</a:t>
              </a:r>
              <a:r>
                <a:rPr lang="en-IN" sz="1400">
                  <a:latin typeface="Arial"/>
                  <a:cs typeface="Arial"/>
                </a:rPr>
                <a:t> </a:t>
              </a:r>
              <a:endParaRPr lang="en-IN" sz="1400">
                <a:latin typeface="Arial" panose="020B0604020202020204" pitchFamily="34" charset="0"/>
                <a:cs typeface="Arial" panose="020B0604020202020204" pitchFamily="34" charset="0"/>
              </a:endParaRPr>
            </a:p>
            <a:p>
              <a:pPr defTabSz="444500">
                <a:lnSpc>
                  <a:spcPct val="90000"/>
                </a:lnSpc>
                <a:spcBef>
                  <a:spcPct val="0"/>
                </a:spcBef>
                <a:spcAft>
                  <a:spcPct val="35000"/>
                </a:spcAft>
              </a:pPr>
              <a:r>
                <a:rPr lang="en-US" sz="1400" b="1">
                  <a:solidFill>
                    <a:schemeClr val="tx1"/>
                  </a:solidFill>
                  <a:latin typeface="Arial"/>
                  <a:cs typeface="Arial"/>
                </a:rPr>
                <a:t>Exec. Director, Max Institute of Healthcare Management</a:t>
              </a:r>
              <a:endParaRPr lang="en-US" sz="1400">
                <a:solidFill>
                  <a:schemeClr val="tx1"/>
                </a:solidFill>
                <a:latin typeface="Arial"/>
                <a:cs typeface="Arial"/>
              </a:endParaRPr>
            </a:p>
            <a:p>
              <a:pPr defTabSz="444500">
                <a:lnSpc>
                  <a:spcPct val="90000"/>
                </a:lnSpc>
                <a:spcBef>
                  <a:spcPct val="0"/>
                </a:spcBef>
                <a:spcAft>
                  <a:spcPct val="35000"/>
                </a:spcAft>
              </a:pPr>
              <a:r>
                <a:rPr lang="en-IN" sz="1400" b="1">
                  <a:latin typeface="Arial"/>
                  <a:cs typeface="Arial"/>
                </a:rPr>
                <a:t>Area: </a:t>
              </a:r>
              <a:r>
                <a:rPr lang="en-IN" sz="1400">
                  <a:latin typeface="Arial"/>
                  <a:cs typeface="Arial"/>
                </a:rPr>
                <a:t>Operations Management</a:t>
              </a:r>
            </a:p>
            <a:p>
              <a:pPr defTabSz="444500">
                <a:lnSpc>
                  <a:spcPct val="90000"/>
                </a:lnSpc>
                <a:spcBef>
                  <a:spcPct val="0"/>
                </a:spcBef>
                <a:spcAft>
                  <a:spcPct val="35000"/>
                </a:spcAft>
              </a:pPr>
              <a:r>
                <a:rPr lang="en-IN" sz="1400">
                  <a:latin typeface="Arial"/>
                  <a:cs typeface="Arial"/>
                </a:rPr>
                <a:t>PhD from </a:t>
              </a:r>
              <a:r>
                <a:rPr lang="en-US" sz="1400" b="1">
                  <a:solidFill>
                    <a:schemeClr val="tx1"/>
                  </a:solidFill>
                  <a:latin typeface="Arial"/>
                  <a:cs typeface="Arial"/>
                </a:rPr>
                <a:t>UCLA Anderson School of Management</a:t>
              </a:r>
            </a:p>
          </p:txBody>
        </p:sp>
      </p:grpSp>
      <p:pic>
        <p:nvPicPr>
          <p:cNvPr id="43" name="Picture 4">
            <a:extLst>
              <a:ext uri="{FF2B5EF4-FFF2-40B4-BE49-F238E27FC236}">
                <a16:creationId xmlns:a16="http://schemas.microsoft.com/office/drawing/2014/main" id="{4DFB3710-DF21-03A7-762E-226E6F99F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033" t="7523" r="40639" b="52092"/>
          <a:stretch/>
        </p:blipFill>
        <p:spPr bwMode="auto">
          <a:xfrm>
            <a:off x="6121007" y="1414865"/>
            <a:ext cx="934262" cy="12952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4" name="Group 43">
            <a:extLst>
              <a:ext uri="{FF2B5EF4-FFF2-40B4-BE49-F238E27FC236}">
                <a16:creationId xmlns:a16="http://schemas.microsoft.com/office/drawing/2014/main" id="{0B8980CD-71FD-729E-1117-2971BA0F3364}"/>
              </a:ext>
            </a:extLst>
          </p:cNvPr>
          <p:cNvGrpSpPr/>
          <p:nvPr/>
        </p:nvGrpSpPr>
        <p:grpSpPr>
          <a:xfrm>
            <a:off x="435573" y="4707120"/>
            <a:ext cx="5209126" cy="1605551"/>
            <a:chOff x="1038770" y="1927140"/>
            <a:chExt cx="4651544" cy="1411823"/>
          </a:xfrm>
        </p:grpSpPr>
        <p:sp>
          <p:nvSpPr>
            <p:cNvPr id="45" name="Rectangle 44">
              <a:extLst>
                <a:ext uri="{FF2B5EF4-FFF2-40B4-BE49-F238E27FC236}">
                  <a16:creationId xmlns:a16="http://schemas.microsoft.com/office/drawing/2014/main" id="{69D541E5-743F-5CB4-867B-D38ED2440EF2}"/>
                </a:ext>
              </a:extLst>
            </p:cNvPr>
            <p:cNvSpPr/>
            <p:nvPr/>
          </p:nvSpPr>
          <p:spPr>
            <a:xfrm>
              <a:off x="1172478" y="1927140"/>
              <a:ext cx="4517836" cy="1411823"/>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7B503ABD-E1EB-9C03-538A-46CBD918A21D}"/>
                </a:ext>
              </a:extLst>
            </p:cNvPr>
            <p:cNvSpPr txBox="1"/>
            <p:nvPr/>
          </p:nvSpPr>
          <p:spPr>
            <a:xfrm>
              <a:off x="1038770" y="1928444"/>
              <a:ext cx="4517836" cy="12935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56275" tIns="45720" rIns="45720" bIns="45720" numCol="1" spcCol="1270" anchor="ctr" anchorCtr="0">
              <a:noAutofit/>
            </a:bodyPr>
            <a:lstStyle/>
            <a:p>
              <a:pPr defTabSz="533400">
                <a:lnSpc>
                  <a:spcPct val="90000"/>
                </a:lnSpc>
                <a:spcBef>
                  <a:spcPct val="0"/>
                </a:spcBef>
                <a:spcAft>
                  <a:spcPct val="35000"/>
                </a:spcAft>
              </a:pPr>
              <a:endParaRPr lang="en-IN" sz="1400">
                <a:latin typeface="Arial" panose="020B0604020202020204" pitchFamily="34" charset="0"/>
                <a:cs typeface="Arial" panose="020B0604020202020204" pitchFamily="34" charset="0"/>
              </a:endParaRPr>
            </a:p>
            <a:p>
              <a:pPr lvl="1" defTabSz="533400">
                <a:lnSpc>
                  <a:spcPct val="90000"/>
                </a:lnSpc>
                <a:spcBef>
                  <a:spcPct val="0"/>
                </a:spcBef>
                <a:spcAft>
                  <a:spcPct val="35000"/>
                </a:spcAft>
              </a:pPr>
              <a:r>
                <a:rPr lang="en-IN" sz="1400">
                  <a:latin typeface="Arial"/>
                  <a:cs typeface="Arial"/>
                </a:rPr>
                <a:t>Professor</a:t>
              </a:r>
              <a:r>
                <a:rPr lang="en-IN" sz="1400" b="1">
                  <a:latin typeface="Arial"/>
                  <a:cs typeface="Arial"/>
                </a:rPr>
                <a:t> </a:t>
              </a:r>
              <a:r>
                <a:rPr lang="en-US" sz="1400" b="1">
                  <a:latin typeface="Arial"/>
                  <a:cs typeface="Arial"/>
                </a:rPr>
                <a:t>Saumya Sindhwani</a:t>
              </a:r>
              <a:endParaRPr lang="en-IN" sz="1400">
                <a:latin typeface="Arial"/>
                <a:cs typeface="Arial"/>
              </a:endParaRPr>
            </a:p>
            <a:p>
              <a:pPr lvl="1" defTabSz="533400">
                <a:lnSpc>
                  <a:spcPct val="90000"/>
                </a:lnSpc>
                <a:spcBef>
                  <a:spcPct val="0"/>
                </a:spcBef>
                <a:spcAft>
                  <a:spcPct val="35000"/>
                </a:spcAft>
              </a:pPr>
              <a:r>
                <a:rPr lang="en-IN" sz="1400">
                  <a:latin typeface="Arial"/>
                  <a:cs typeface="Arial"/>
                </a:rPr>
                <a:t>Executive Director and Clinical Assistant Professor, ISB</a:t>
              </a:r>
            </a:p>
            <a:p>
              <a:pPr lvl="1" defTabSz="533400">
                <a:lnSpc>
                  <a:spcPct val="90000"/>
                </a:lnSpc>
                <a:spcBef>
                  <a:spcPct val="0"/>
                </a:spcBef>
                <a:spcAft>
                  <a:spcPct val="35000"/>
                </a:spcAft>
              </a:pPr>
              <a:r>
                <a:rPr lang="en-IN" sz="1400" b="1">
                  <a:latin typeface="Arial"/>
                  <a:cs typeface="Arial"/>
                </a:rPr>
                <a:t>Area: Strategy</a:t>
              </a:r>
              <a:endParaRPr lang="en-IN" sz="1400">
                <a:latin typeface="Arial"/>
                <a:cs typeface="Arial"/>
              </a:endParaRPr>
            </a:p>
            <a:p>
              <a:pPr lvl="1" defTabSz="533400">
                <a:lnSpc>
                  <a:spcPct val="90000"/>
                </a:lnSpc>
                <a:spcBef>
                  <a:spcPct val="0"/>
                </a:spcBef>
                <a:spcAft>
                  <a:spcPct val="35000"/>
                </a:spcAft>
              </a:pPr>
              <a:r>
                <a:rPr lang="en-IN" sz="1400">
                  <a:latin typeface="Arial"/>
                  <a:cs typeface="Arial"/>
                </a:rPr>
                <a:t>PhD from </a:t>
              </a:r>
              <a:r>
                <a:rPr lang="en-IN" sz="1400" b="1">
                  <a:latin typeface="Arial"/>
                  <a:cs typeface="Arial"/>
                </a:rPr>
                <a:t>Manchester Business School</a:t>
              </a:r>
              <a:endParaRPr lang="en-US" sz="1400" b="1">
                <a:latin typeface="Arial"/>
                <a:cs typeface="Arial"/>
              </a:endParaRPr>
            </a:p>
          </p:txBody>
        </p:sp>
      </p:grpSp>
      <p:grpSp>
        <p:nvGrpSpPr>
          <p:cNvPr id="47" name="Group 46">
            <a:extLst>
              <a:ext uri="{FF2B5EF4-FFF2-40B4-BE49-F238E27FC236}">
                <a16:creationId xmlns:a16="http://schemas.microsoft.com/office/drawing/2014/main" id="{73B7A09A-4478-AB5A-891D-A1AB1825E01A}"/>
              </a:ext>
            </a:extLst>
          </p:cNvPr>
          <p:cNvGrpSpPr/>
          <p:nvPr/>
        </p:nvGrpSpPr>
        <p:grpSpPr>
          <a:xfrm>
            <a:off x="5994644" y="4594916"/>
            <a:ext cx="5781311" cy="1717755"/>
            <a:chOff x="266981" y="750461"/>
            <a:chExt cx="6335867" cy="2004918"/>
          </a:xfrm>
        </p:grpSpPr>
        <p:sp>
          <p:nvSpPr>
            <p:cNvPr id="48" name="Rectangle 47">
              <a:extLst>
                <a:ext uri="{FF2B5EF4-FFF2-40B4-BE49-F238E27FC236}">
                  <a16:creationId xmlns:a16="http://schemas.microsoft.com/office/drawing/2014/main" id="{8A4B1E0F-0BF6-4776-882F-77781FA150EB}"/>
                </a:ext>
              </a:extLst>
            </p:cNvPr>
            <p:cNvSpPr/>
            <p:nvPr/>
          </p:nvSpPr>
          <p:spPr>
            <a:xfrm>
              <a:off x="266982" y="882111"/>
              <a:ext cx="6216827" cy="1873268"/>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49" name="TextBox 48">
              <a:extLst>
                <a:ext uri="{FF2B5EF4-FFF2-40B4-BE49-F238E27FC236}">
                  <a16:creationId xmlns:a16="http://schemas.microsoft.com/office/drawing/2014/main" id="{B745F3B2-1C8B-2687-2903-C4B4D7F69DC3}"/>
                </a:ext>
              </a:extLst>
            </p:cNvPr>
            <p:cNvSpPr txBox="1"/>
            <p:nvPr/>
          </p:nvSpPr>
          <p:spPr>
            <a:xfrm>
              <a:off x="266981" y="750461"/>
              <a:ext cx="6335867" cy="180436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6269" tIns="64770" rIns="64770" bIns="64770" numCol="1" spcCol="1270" anchor="ctr" anchorCtr="0">
              <a:noAutofit/>
            </a:bodyPr>
            <a:lstStyle/>
            <a:p>
              <a:pPr defTabSz="755650">
                <a:spcBef>
                  <a:spcPct val="0"/>
                </a:spcBef>
              </a:pPr>
              <a:endParaRPr lang="en-US" sz="1400">
                <a:latin typeface="Arial" panose="020B0604020202020204" pitchFamily="34" charset="0"/>
                <a:cs typeface="Arial" panose="020B0604020202020204" pitchFamily="34" charset="0"/>
              </a:endParaRPr>
            </a:p>
            <a:p>
              <a:pPr defTabSz="755650">
                <a:spcBef>
                  <a:spcPct val="0"/>
                </a:spcBef>
              </a:pPr>
              <a:r>
                <a:rPr lang="en-US" sz="1400">
                  <a:latin typeface="Arial"/>
                  <a:cs typeface="Arial"/>
                </a:rPr>
                <a:t>Professor </a:t>
              </a:r>
              <a:r>
                <a:rPr lang="en-IN" sz="1400" b="1">
                  <a:latin typeface="Arial"/>
                  <a:cs typeface="Arial"/>
                </a:rPr>
                <a:t>Subramaniam Ramnarayan</a:t>
              </a:r>
              <a:endParaRPr lang="en-US" sz="1400" b="1">
                <a:latin typeface="Arial"/>
                <a:cs typeface="Arial"/>
              </a:endParaRPr>
            </a:p>
            <a:p>
              <a:pPr defTabSz="755650">
                <a:spcBef>
                  <a:spcPct val="0"/>
                </a:spcBef>
              </a:pPr>
              <a:r>
                <a:rPr lang="en-US" sz="1400">
                  <a:latin typeface="Arial"/>
                  <a:cs typeface="Arial"/>
                </a:rPr>
                <a:t>Professor of </a:t>
              </a:r>
              <a:r>
                <a:rPr lang="en-IN" sz="1400">
                  <a:latin typeface="Arial"/>
                  <a:cs typeface="Arial"/>
                </a:rPr>
                <a:t>Organisational Behaviour</a:t>
              </a:r>
              <a:r>
                <a:rPr lang="en-US" sz="1400">
                  <a:latin typeface="Arial"/>
                  <a:cs typeface="Arial"/>
                </a:rPr>
                <a:t>, ISB</a:t>
              </a:r>
              <a:endParaRPr lang="en-US" sz="1400" b="1">
                <a:latin typeface="Arial"/>
                <a:cs typeface="Arial"/>
              </a:endParaRPr>
            </a:p>
            <a:p>
              <a:pPr defTabSz="755650">
                <a:spcBef>
                  <a:spcPct val="0"/>
                </a:spcBef>
              </a:pPr>
              <a:endParaRPr lang="en-US" sz="1400">
                <a:latin typeface="Arial"/>
                <a:cs typeface="Arial"/>
              </a:endParaRPr>
            </a:p>
            <a:p>
              <a:pPr defTabSz="755650">
                <a:spcBef>
                  <a:spcPct val="0"/>
                </a:spcBef>
              </a:pPr>
              <a:r>
                <a:rPr lang="en-IN" sz="1400" b="1">
                  <a:latin typeface="Arial"/>
                  <a:cs typeface="Arial"/>
                </a:rPr>
                <a:t>Area: Organisational Behaviour</a:t>
              </a:r>
              <a:endParaRPr lang="en-IN" sz="1400">
                <a:latin typeface="Arial"/>
                <a:cs typeface="Arial"/>
              </a:endParaRPr>
            </a:p>
            <a:p>
              <a:pPr defTabSz="755650">
                <a:spcBef>
                  <a:spcPct val="0"/>
                </a:spcBef>
              </a:pPr>
              <a:r>
                <a:rPr lang="en-IN" sz="1400">
                  <a:latin typeface="Arial"/>
                  <a:cs typeface="Arial"/>
                </a:rPr>
                <a:t>PhD from </a:t>
              </a:r>
              <a:r>
                <a:rPr lang="en-IN" sz="1400" b="1">
                  <a:latin typeface="Arial"/>
                  <a:cs typeface="Arial"/>
                </a:rPr>
                <a:t>Western Reserve University</a:t>
              </a:r>
              <a:r>
                <a:rPr lang="en-IN" sz="1400">
                  <a:latin typeface="Arial"/>
                  <a:cs typeface="Arial"/>
                </a:rPr>
                <a:t> </a:t>
              </a:r>
              <a:endParaRPr lang="en-US" sz="1400" b="1">
                <a:latin typeface="Arial" panose="020B0604020202020204" pitchFamily="34" charset="0"/>
                <a:cs typeface="Arial" panose="020B0604020202020204" pitchFamily="34" charset="0"/>
              </a:endParaRPr>
            </a:p>
          </p:txBody>
        </p:sp>
      </p:grpSp>
      <p:pic>
        <p:nvPicPr>
          <p:cNvPr id="50" name="Picture 6">
            <a:extLst>
              <a:ext uri="{FF2B5EF4-FFF2-40B4-BE49-F238E27FC236}">
                <a16:creationId xmlns:a16="http://schemas.microsoft.com/office/drawing/2014/main" id="{217C74FA-40BA-404E-F87C-081188F956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558" t="-2910" r="26611" b="2910"/>
          <a:stretch/>
        </p:blipFill>
        <p:spPr bwMode="auto">
          <a:xfrm>
            <a:off x="685421" y="4832171"/>
            <a:ext cx="1006185" cy="13494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 name="Picture 8">
            <a:extLst>
              <a:ext uri="{FF2B5EF4-FFF2-40B4-BE49-F238E27FC236}">
                <a16:creationId xmlns:a16="http://schemas.microsoft.com/office/drawing/2014/main" id="{09292167-6865-1D18-AA14-3900EF77A4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210" t="-1382" r="25364" b="18390"/>
          <a:stretch/>
        </p:blipFill>
        <p:spPr bwMode="auto">
          <a:xfrm>
            <a:off x="6126879" y="4904937"/>
            <a:ext cx="888703" cy="1224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2">
            <a:extLst>
              <a:ext uri="{FF2B5EF4-FFF2-40B4-BE49-F238E27FC236}">
                <a16:creationId xmlns:a16="http://schemas.microsoft.com/office/drawing/2014/main" id="{F02A016B-8E25-2AF8-4031-5CAF1E55F2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300" t="-3671" r="21548" b="3671"/>
          <a:stretch/>
        </p:blipFill>
        <p:spPr bwMode="auto">
          <a:xfrm>
            <a:off x="685211" y="1418297"/>
            <a:ext cx="960421" cy="11889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Connector 4">
            <a:extLst>
              <a:ext uri="{FF2B5EF4-FFF2-40B4-BE49-F238E27FC236}">
                <a16:creationId xmlns:a16="http://schemas.microsoft.com/office/drawing/2014/main" id="{442AD39E-C464-F672-EE02-FFCA70817FCD}"/>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9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266784-A3D2-E52C-08D9-AEBE240EF59B}"/>
              </a:ext>
            </a:extLst>
          </p:cNvPr>
          <p:cNvSpPr>
            <a:spLocks noGrp="1"/>
          </p:cNvSpPr>
          <p:nvPr>
            <p:ph type="sldNum" sz="quarter" idx="4"/>
          </p:nvPr>
        </p:nvSpPr>
        <p:spPr/>
        <p:txBody>
          <a:bodyPr/>
          <a:lstStyle/>
          <a:p>
            <a:fld id="{A7A995A4-FE07-456D-8AD5-7BB0FE422D12}" type="slidenum">
              <a:rPr lang="en-US" smtClean="0"/>
              <a:pPr/>
              <a:t>18</a:t>
            </a:fld>
            <a:endParaRPr lang="en-US"/>
          </a:p>
        </p:txBody>
      </p:sp>
      <p:sp>
        <p:nvSpPr>
          <p:cNvPr id="4" name="Title 3">
            <a:extLst>
              <a:ext uri="{FF2B5EF4-FFF2-40B4-BE49-F238E27FC236}">
                <a16:creationId xmlns:a16="http://schemas.microsoft.com/office/drawing/2014/main" id="{9FD1CF00-35DD-2FA7-B1F8-A1B11B1A1440}"/>
              </a:ext>
            </a:extLst>
          </p:cNvPr>
          <p:cNvSpPr>
            <a:spLocks noGrp="1"/>
          </p:cNvSpPr>
          <p:nvPr>
            <p:ph type="title"/>
          </p:nvPr>
        </p:nvSpPr>
        <p:spPr/>
        <p:txBody>
          <a:bodyPr>
            <a:normAutofit/>
          </a:bodyPr>
          <a:lstStyle/>
          <a:p>
            <a:r>
              <a:rPr lang="en-US" err="1">
                <a:solidFill>
                  <a:srgbClr val="2C2828"/>
                </a:solidFill>
                <a:latin typeface="Arial Narrow"/>
                <a:ea typeface="Roboto Cn" pitchFamily="2" charset="0"/>
                <a:cs typeface="Arial"/>
              </a:rPr>
              <a:t>Programme</a:t>
            </a:r>
            <a:r>
              <a:rPr lang="en-US">
                <a:solidFill>
                  <a:srgbClr val="2C2828"/>
                </a:solidFill>
                <a:latin typeface="Arial Narrow"/>
                <a:ea typeface="Roboto Cn" pitchFamily="2" charset="0"/>
                <a:cs typeface="Arial"/>
              </a:rPr>
              <a:t> Faculty</a:t>
            </a:r>
            <a:endParaRPr lang="en-US" b="0">
              <a:solidFill>
                <a:srgbClr val="2C2828"/>
              </a:solidFill>
              <a:latin typeface="Arial Narrow"/>
              <a:ea typeface="Roboto Cn" pitchFamily="2" charset="0"/>
              <a:cs typeface="Arial"/>
            </a:endParaRPr>
          </a:p>
        </p:txBody>
      </p:sp>
      <p:grpSp>
        <p:nvGrpSpPr>
          <p:cNvPr id="2" name="Group 1">
            <a:extLst>
              <a:ext uri="{FF2B5EF4-FFF2-40B4-BE49-F238E27FC236}">
                <a16:creationId xmlns:a16="http://schemas.microsoft.com/office/drawing/2014/main" id="{6BA531C8-A4C9-DFC5-6CCC-9BF214EA9F78}"/>
              </a:ext>
            </a:extLst>
          </p:cNvPr>
          <p:cNvGrpSpPr/>
          <p:nvPr/>
        </p:nvGrpSpPr>
        <p:grpSpPr>
          <a:xfrm>
            <a:off x="365585" y="1047629"/>
            <a:ext cx="5688415" cy="1781026"/>
            <a:chOff x="352670" y="918476"/>
            <a:chExt cx="4106116" cy="1297701"/>
          </a:xfrm>
        </p:grpSpPr>
        <p:sp>
          <p:nvSpPr>
            <p:cNvPr id="6" name="Rectangle 5">
              <a:extLst>
                <a:ext uri="{FF2B5EF4-FFF2-40B4-BE49-F238E27FC236}">
                  <a16:creationId xmlns:a16="http://schemas.microsoft.com/office/drawing/2014/main" id="{53B4E948-0232-9D1D-8632-FFC1624953B9}"/>
                </a:ext>
              </a:extLst>
            </p:cNvPr>
            <p:cNvSpPr/>
            <p:nvPr/>
          </p:nvSpPr>
          <p:spPr>
            <a:xfrm>
              <a:off x="352670" y="918476"/>
              <a:ext cx="4106116" cy="1201891"/>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TextBox 3">
              <a:extLst>
                <a:ext uri="{FF2B5EF4-FFF2-40B4-BE49-F238E27FC236}">
                  <a16:creationId xmlns:a16="http://schemas.microsoft.com/office/drawing/2014/main" id="{EA2D6329-59B0-9FE5-8D2B-3D67E5BC4BDB}"/>
                </a:ext>
              </a:extLst>
            </p:cNvPr>
            <p:cNvSpPr txBox="1"/>
            <p:nvPr/>
          </p:nvSpPr>
          <p:spPr>
            <a:xfrm>
              <a:off x="352670" y="1014286"/>
              <a:ext cx="4047772" cy="12018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lvl="1" defTabSz="444500">
                <a:lnSpc>
                  <a:spcPct val="90000"/>
                </a:lnSpc>
                <a:spcBef>
                  <a:spcPct val="0"/>
                </a:spcBef>
                <a:spcAft>
                  <a:spcPct val="35000"/>
                </a:spcAft>
              </a:pPr>
              <a:r>
                <a:rPr lang="en-IN" sz="1400">
                  <a:latin typeface="Arial"/>
                  <a:cs typeface="Arial"/>
                </a:rPr>
                <a:t>Professor </a:t>
              </a:r>
              <a:r>
                <a:rPr lang="en-IN" sz="1400" b="1" err="1">
                  <a:latin typeface="Arial"/>
                  <a:cs typeface="Arial"/>
                </a:rPr>
                <a:t>Gurneeta</a:t>
              </a:r>
              <a:r>
                <a:rPr lang="en-IN" sz="1400" b="1">
                  <a:latin typeface="Arial"/>
                  <a:cs typeface="Arial"/>
                </a:rPr>
                <a:t> Vasudeva</a:t>
              </a:r>
              <a:endParaRPr lang="en-IN" sz="1400" b="1">
                <a:latin typeface="Arial" panose="020B0604020202020204" pitchFamily="34" charset="0"/>
                <a:cs typeface="Arial" panose="020B0604020202020204" pitchFamily="34" charset="0"/>
              </a:endParaRPr>
            </a:p>
            <a:p>
              <a:pPr lvl="1" defTabSz="444500"/>
              <a:r>
                <a:rPr lang="en-IN" sz="1400">
                  <a:latin typeface="Arial"/>
                  <a:cs typeface="Arial"/>
                </a:rPr>
                <a:t>Visiting Professor, ISB</a:t>
              </a:r>
              <a:endParaRPr lang="en-IN">
                <a:cs typeface="Calibri"/>
              </a:endParaRPr>
            </a:p>
            <a:p>
              <a:pPr lvl="1" defTabSz="444500"/>
              <a:endParaRPr lang="en-IN" sz="1400">
                <a:latin typeface="Arial"/>
                <a:cs typeface="Arial"/>
              </a:endParaRPr>
            </a:p>
            <a:p>
              <a:pPr lvl="1" defTabSz="444500">
                <a:lnSpc>
                  <a:spcPct val="90000"/>
                </a:lnSpc>
                <a:spcBef>
                  <a:spcPct val="0"/>
                </a:spcBef>
                <a:spcAft>
                  <a:spcPct val="35000"/>
                </a:spcAft>
              </a:pPr>
              <a:r>
                <a:rPr lang="en-IN" sz="1400" b="1">
                  <a:latin typeface="Arial"/>
                  <a:cs typeface="Arial"/>
                </a:rPr>
                <a:t>Area: Strategy</a:t>
              </a:r>
              <a:endParaRPr lang="en-IN"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IN" sz="1400">
                  <a:latin typeface="Arial"/>
                  <a:cs typeface="Arial"/>
                </a:rPr>
                <a:t>PhD from </a:t>
              </a:r>
              <a:r>
                <a:rPr lang="en-IN" sz="1400" b="1">
                  <a:latin typeface="Arial"/>
                  <a:ea typeface="+mn-lt"/>
                  <a:cs typeface="Arial"/>
                </a:rPr>
                <a:t>George Washington University</a:t>
              </a:r>
              <a:endParaRPr lang="en-IN" sz="1400" b="1">
                <a:solidFill>
                  <a:schemeClr val="tx1"/>
                </a:solidFill>
                <a:latin typeface="Arial"/>
                <a:cs typeface="Arial"/>
              </a:endParaRPr>
            </a:p>
          </p:txBody>
        </p:sp>
      </p:grpSp>
      <p:pic>
        <p:nvPicPr>
          <p:cNvPr id="5" name="Picture 4" descr="A person taking a selfie&#10;&#10;Description automatically generated">
            <a:extLst>
              <a:ext uri="{FF2B5EF4-FFF2-40B4-BE49-F238E27FC236}">
                <a16:creationId xmlns:a16="http://schemas.microsoft.com/office/drawing/2014/main" id="{E74B8C05-3B99-8108-A3D0-4F9853629937}"/>
              </a:ext>
            </a:extLst>
          </p:cNvPr>
          <p:cNvPicPr>
            <a:picLocks noChangeAspect="1"/>
          </p:cNvPicPr>
          <p:nvPr/>
        </p:nvPicPr>
        <p:blipFill>
          <a:blip r:embed="rId2"/>
          <a:stretch>
            <a:fillRect/>
          </a:stretch>
        </p:blipFill>
        <p:spPr>
          <a:xfrm>
            <a:off x="515643" y="1318608"/>
            <a:ext cx="981074" cy="1243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Group 7">
            <a:extLst>
              <a:ext uri="{FF2B5EF4-FFF2-40B4-BE49-F238E27FC236}">
                <a16:creationId xmlns:a16="http://schemas.microsoft.com/office/drawing/2014/main" id="{5B35FDB8-2103-4079-6E44-B0FD8122D494}"/>
              </a:ext>
            </a:extLst>
          </p:cNvPr>
          <p:cNvGrpSpPr/>
          <p:nvPr/>
        </p:nvGrpSpPr>
        <p:grpSpPr>
          <a:xfrm>
            <a:off x="5919575" y="1045413"/>
            <a:ext cx="5821846" cy="1660918"/>
            <a:chOff x="5965942" y="878807"/>
            <a:chExt cx="4384281" cy="1201891"/>
          </a:xfrm>
        </p:grpSpPr>
        <p:sp>
          <p:nvSpPr>
            <p:cNvPr id="10" name="Rectangle 9">
              <a:extLst>
                <a:ext uri="{FF2B5EF4-FFF2-40B4-BE49-F238E27FC236}">
                  <a16:creationId xmlns:a16="http://schemas.microsoft.com/office/drawing/2014/main" id="{93D0B7C2-F467-E225-0EA6-25B94945781E}"/>
                </a:ext>
              </a:extLst>
            </p:cNvPr>
            <p:cNvSpPr/>
            <p:nvPr/>
          </p:nvSpPr>
          <p:spPr>
            <a:xfrm>
              <a:off x="6168271" y="879238"/>
              <a:ext cx="4122437" cy="1197069"/>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lIns="91440" tIns="45720" rIns="91440" bIns="45720" anchor="t"/>
            <a:lstStyle/>
            <a:p>
              <a:endParaRPr lang="en-US"/>
            </a:p>
            <a:p>
              <a:endParaRPr lang="en-US">
                <a:cs typeface="Calibri"/>
              </a:endParaRPr>
            </a:p>
          </p:txBody>
        </p:sp>
        <p:sp>
          <p:nvSpPr>
            <p:cNvPr id="11" name="TextBox 3">
              <a:extLst>
                <a:ext uri="{FF2B5EF4-FFF2-40B4-BE49-F238E27FC236}">
                  <a16:creationId xmlns:a16="http://schemas.microsoft.com/office/drawing/2014/main" id="{56423601-85DB-2A3C-C7BF-A03740F8D34B}"/>
                </a:ext>
              </a:extLst>
            </p:cNvPr>
            <p:cNvSpPr txBox="1"/>
            <p:nvPr/>
          </p:nvSpPr>
          <p:spPr>
            <a:xfrm>
              <a:off x="5965942" y="878807"/>
              <a:ext cx="4384281" cy="12018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0815" tIns="30480" rIns="30480" bIns="3048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defTabSz="355600">
                <a:lnSpc>
                  <a:spcPct val="90000"/>
                </a:lnSpc>
                <a:spcBef>
                  <a:spcPct val="0"/>
                </a:spcBef>
                <a:spcAft>
                  <a:spcPct val="35000"/>
                </a:spcAft>
              </a:pPr>
              <a:endParaRPr lang="en-IN" sz="1400">
                <a:latin typeface="Calibri"/>
                <a:cs typeface="Calibri"/>
              </a:endParaRPr>
            </a:p>
            <a:p>
              <a:pPr lvl="2" defTabSz="355600">
                <a:lnSpc>
                  <a:spcPct val="90000"/>
                </a:lnSpc>
                <a:spcBef>
                  <a:spcPct val="0"/>
                </a:spcBef>
                <a:spcAft>
                  <a:spcPct val="35000"/>
                </a:spcAft>
              </a:pPr>
              <a:r>
                <a:rPr lang="en-IN" sz="1400">
                  <a:latin typeface="Arial"/>
                  <a:cs typeface="Arial"/>
                </a:rPr>
                <a:t>Professor </a:t>
              </a:r>
              <a:r>
                <a:rPr lang="en-IN" sz="1400" b="1">
                  <a:latin typeface="Arial"/>
                  <a:cs typeface="Arial"/>
                </a:rPr>
                <a:t>Mihir Mankad</a:t>
              </a:r>
              <a:endParaRPr lang="en-IN" sz="1400" b="1">
                <a:latin typeface="Arial" panose="020B0604020202020204" pitchFamily="34" charset="0"/>
                <a:cs typeface="Arial" panose="020B0604020202020204" pitchFamily="34" charset="0"/>
              </a:endParaRPr>
            </a:p>
            <a:p>
              <a:pPr lvl="2" defTabSz="355600">
                <a:lnSpc>
                  <a:spcPct val="90000"/>
                </a:lnSpc>
                <a:spcBef>
                  <a:spcPct val="0"/>
                </a:spcBef>
                <a:spcAft>
                  <a:spcPct val="35000"/>
                </a:spcAft>
              </a:pPr>
              <a:r>
                <a:rPr lang="en-IN" sz="1400">
                  <a:latin typeface="Arial"/>
                  <a:cs typeface="Arial"/>
                </a:rPr>
                <a:t>Visiting Professor, ISB</a:t>
              </a:r>
            </a:p>
            <a:p>
              <a:pPr lvl="2" defTabSz="355600">
                <a:lnSpc>
                  <a:spcPct val="90000"/>
                </a:lnSpc>
                <a:spcBef>
                  <a:spcPct val="0"/>
                </a:spcBef>
                <a:spcAft>
                  <a:spcPct val="35000"/>
                </a:spcAft>
              </a:pPr>
              <a:endParaRPr lang="en-IN" sz="1400">
                <a:latin typeface="Arial"/>
                <a:cs typeface="Arial"/>
              </a:endParaRPr>
            </a:p>
            <a:p>
              <a:pPr lvl="2" defTabSz="355600">
                <a:lnSpc>
                  <a:spcPct val="90000"/>
                </a:lnSpc>
                <a:spcBef>
                  <a:spcPct val="0"/>
                </a:spcBef>
                <a:spcAft>
                  <a:spcPct val="35000"/>
                </a:spcAft>
              </a:pPr>
              <a:r>
                <a:rPr lang="en-IN" sz="1400" b="1">
                  <a:latin typeface="Arial"/>
                  <a:cs typeface="Arial"/>
                </a:rPr>
                <a:t>Area: Marketing and Communication </a:t>
              </a:r>
              <a:endParaRPr lang="en-US" sz="1400">
                <a:latin typeface="Arial" panose="020B0604020202020204" pitchFamily="34" charset="0"/>
                <a:cs typeface="Arial" panose="020B0604020202020204" pitchFamily="34" charset="0"/>
              </a:endParaRPr>
            </a:p>
            <a:p>
              <a:pPr lvl="2" defTabSz="355600">
                <a:lnSpc>
                  <a:spcPct val="90000"/>
                </a:lnSpc>
                <a:spcBef>
                  <a:spcPct val="0"/>
                </a:spcBef>
                <a:spcAft>
                  <a:spcPct val="35000"/>
                </a:spcAft>
              </a:pPr>
              <a:r>
                <a:rPr lang="en-IN" sz="1400">
                  <a:latin typeface="Arial"/>
                  <a:cs typeface="Arial"/>
                </a:rPr>
                <a:t>PhD: </a:t>
              </a:r>
              <a:r>
                <a:rPr lang="en-IN" sz="1400" b="1">
                  <a:latin typeface="Arial"/>
                  <a:cs typeface="Arial"/>
                </a:rPr>
                <a:t>Harvard Kenney School of Government  </a:t>
              </a:r>
              <a:endParaRPr lang="en-US" sz="1400" b="1">
                <a:latin typeface="Arial" panose="020B0604020202020204" pitchFamily="34" charset="0"/>
                <a:cs typeface="Arial" panose="020B0604020202020204" pitchFamily="34" charset="0"/>
              </a:endParaRPr>
            </a:p>
          </p:txBody>
        </p:sp>
      </p:grpSp>
      <p:pic>
        <p:nvPicPr>
          <p:cNvPr id="9" name="Picture 8" descr="Faculty at Masters' Union">
            <a:extLst>
              <a:ext uri="{FF2B5EF4-FFF2-40B4-BE49-F238E27FC236}">
                <a16:creationId xmlns:a16="http://schemas.microsoft.com/office/drawing/2014/main" id="{5647654A-9B8A-DE4E-143C-EF3FCB987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398" b="14073"/>
          <a:stretch/>
        </p:blipFill>
        <p:spPr bwMode="auto">
          <a:xfrm>
            <a:off x="6313686" y="1259419"/>
            <a:ext cx="1054125" cy="1229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2" name="Group 11">
            <a:extLst>
              <a:ext uri="{FF2B5EF4-FFF2-40B4-BE49-F238E27FC236}">
                <a16:creationId xmlns:a16="http://schemas.microsoft.com/office/drawing/2014/main" id="{BF02FC5A-A2AA-9D6A-4709-5332C4106BBC}"/>
              </a:ext>
            </a:extLst>
          </p:cNvPr>
          <p:cNvGrpSpPr/>
          <p:nvPr/>
        </p:nvGrpSpPr>
        <p:grpSpPr>
          <a:xfrm>
            <a:off x="357783" y="2824947"/>
            <a:ext cx="5753682" cy="1606268"/>
            <a:chOff x="306123" y="2549754"/>
            <a:chExt cx="3890224" cy="1262882"/>
          </a:xfrm>
        </p:grpSpPr>
        <p:sp>
          <p:nvSpPr>
            <p:cNvPr id="14" name="Rectangle 13">
              <a:extLst>
                <a:ext uri="{FF2B5EF4-FFF2-40B4-BE49-F238E27FC236}">
                  <a16:creationId xmlns:a16="http://schemas.microsoft.com/office/drawing/2014/main" id="{783F04AA-3A05-207E-AF63-B16743358233}"/>
                </a:ext>
              </a:extLst>
            </p:cNvPr>
            <p:cNvSpPr/>
            <p:nvPr/>
          </p:nvSpPr>
          <p:spPr>
            <a:xfrm>
              <a:off x="306123" y="2549754"/>
              <a:ext cx="3846052" cy="1201891"/>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TextBox 3">
              <a:extLst>
                <a:ext uri="{FF2B5EF4-FFF2-40B4-BE49-F238E27FC236}">
                  <a16:creationId xmlns:a16="http://schemas.microsoft.com/office/drawing/2014/main" id="{CFE15482-A852-5EDC-B14D-24B029FCA6F0}"/>
                </a:ext>
              </a:extLst>
            </p:cNvPr>
            <p:cNvSpPr txBox="1"/>
            <p:nvPr/>
          </p:nvSpPr>
          <p:spPr>
            <a:xfrm>
              <a:off x="350295" y="2610745"/>
              <a:ext cx="3846052" cy="12018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lvl="1" defTabSz="444500">
                <a:lnSpc>
                  <a:spcPct val="90000"/>
                </a:lnSpc>
                <a:spcBef>
                  <a:spcPct val="0"/>
                </a:spcBef>
                <a:spcAft>
                  <a:spcPct val="35000"/>
                </a:spcAft>
              </a:pPr>
              <a:r>
                <a:rPr lang="en-IN" sz="1400">
                  <a:latin typeface="Arial"/>
                  <a:cs typeface="Arial"/>
                </a:rPr>
                <a:t>Professor </a:t>
              </a:r>
              <a:r>
                <a:rPr lang="en-IN" sz="1400" b="1" err="1">
                  <a:latin typeface="Arial"/>
                  <a:cs typeface="Arial"/>
                </a:rPr>
                <a:t>Anitesh</a:t>
              </a:r>
              <a:r>
                <a:rPr lang="en-IN" sz="1400" b="1">
                  <a:latin typeface="Arial"/>
                  <a:cs typeface="Arial"/>
                </a:rPr>
                <a:t> Barua</a:t>
              </a:r>
              <a:r>
                <a:rPr lang="en-IN" sz="1400">
                  <a:latin typeface="Arial"/>
                  <a:cs typeface="Arial"/>
                </a:rPr>
                <a:t> </a:t>
              </a:r>
              <a:endParaRPr lang="en-US"/>
            </a:p>
            <a:p>
              <a:pPr lvl="1" defTabSz="444500">
                <a:lnSpc>
                  <a:spcPct val="90000"/>
                </a:lnSpc>
                <a:spcBef>
                  <a:spcPct val="0"/>
                </a:spcBef>
                <a:spcAft>
                  <a:spcPct val="35000"/>
                </a:spcAft>
              </a:pPr>
              <a:r>
                <a:rPr lang="en-US" sz="1400">
                  <a:latin typeface="Arial"/>
                  <a:cs typeface="Arial"/>
                </a:rPr>
                <a:t>Visiting Professor, ISB</a:t>
              </a:r>
            </a:p>
            <a:p>
              <a:pPr lvl="1" defTabSz="444500">
                <a:lnSpc>
                  <a:spcPct val="90000"/>
                </a:lnSpc>
                <a:spcBef>
                  <a:spcPct val="0"/>
                </a:spcBef>
                <a:spcAft>
                  <a:spcPct val="35000"/>
                </a:spcAft>
              </a:pPr>
              <a:endParaRPr lang="en-US" sz="1400">
                <a:latin typeface="Arial"/>
                <a:cs typeface="Arial"/>
              </a:endParaRPr>
            </a:p>
            <a:p>
              <a:pPr lvl="1" defTabSz="444500">
                <a:lnSpc>
                  <a:spcPct val="90000"/>
                </a:lnSpc>
                <a:spcBef>
                  <a:spcPct val="0"/>
                </a:spcBef>
                <a:spcAft>
                  <a:spcPct val="35000"/>
                </a:spcAft>
              </a:pPr>
              <a:r>
                <a:rPr lang="en-IN" sz="1400" b="1">
                  <a:latin typeface="Arial"/>
                  <a:cs typeface="Arial"/>
                </a:rPr>
                <a:t>Area: Information Systems</a:t>
              </a:r>
              <a:r>
                <a:rPr lang="en-IN" sz="1400">
                  <a:latin typeface="Arial"/>
                  <a:cs typeface="Arial"/>
                </a:rPr>
                <a:t> </a:t>
              </a:r>
              <a:endParaRPr lang="en-IN"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IN" sz="1400">
                  <a:latin typeface="Arial"/>
                  <a:cs typeface="Arial"/>
                </a:rPr>
                <a:t>PhD from </a:t>
              </a:r>
              <a:r>
                <a:rPr lang="en-IN" sz="1400" b="1">
                  <a:solidFill>
                    <a:schemeClr val="tx1"/>
                  </a:solidFill>
                  <a:latin typeface="Arial"/>
                  <a:cs typeface="Arial"/>
                </a:rPr>
                <a:t>University of New York</a:t>
              </a:r>
              <a:endParaRPr lang="en-US" sz="1400" b="1">
                <a:solidFill>
                  <a:schemeClr val="tx1"/>
                </a:solidFill>
                <a:latin typeface="Arial" panose="020B0604020202020204" pitchFamily="34" charset="0"/>
                <a:cs typeface="Arial" panose="020B0604020202020204" pitchFamily="34" charset="0"/>
              </a:endParaRPr>
            </a:p>
          </p:txBody>
        </p:sp>
      </p:grpSp>
      <p:pic>
        <p:nvPicPr>
          <p:cNvPr id="13" name="Picture 12" descr="Anitesh Barua | Texas Executive Education">
            <a:extLst>
              <a:ext uri="{FF2B5EF4-FFF2-40B4-BE49-F238E27FC236}">
                <a16:creationId xmlns:a16="http://schemas.microsoft.com/office/drawing/2014/main" id="{E1117E96-676C-5752-F5B4-068A97BF8CC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8042" y="3016560"/>
            <a:ext cx="964490" cy="11519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3">
            <a:extLst>
              <a:ext uri="{FF2B5EF4-FFF2-40B4-BE49-F238E27FC236}">
                <a16:creationId xmlns:a16="http://schemas.microsoft.com/office/drawing/2014/main" id="{F9B3478E-2872-225E-C3A7-E09D5DE0F134}"/>
              </a:ext>
            </a:extLst>
          </p:cNvPr>
          <p:cNvSpPr txBox="1"/>
          <p:nvPr/>
        </p:nvSpPr>
        <p:spPr>
          <a:xfrm>
            <a:off x="370292" y="4510020"/>
            <a:ext cx="5682405" cy="1537688"/>
          </a:xfrm>
          <a:prstGeom prst="rect">
            <a:avLst/>
          </a:prstGeom>
          <a:ln>
            <a:solidFill>
              <a:schemeClr val="tx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lvl="2" defTabSz="444500">
              <a:lnSpc>
                <a:spcPct val="90000"/>
              </a:lnSpc>
              <a:spcBef>
                <a:spcPct val="0"/>
              </a:spcBef>
              <a:spcAft>
                <a:spcPct val="35000"/>
              </a:spcAft>
            </a:pPr>
            <a:endParaRPr lang="en-IN" sz="1400" b="1">
              <a:solidFill>
                <a:srgbClr val="000000"/>
              </a:solidFill>
              <a:latin typeface="Arial"/>
              <a:cs typeface="Arial"/>
            </a:endParaRPr>
          </a:p>
        </p:txBody>
      </p:sp>
      <p:pic>
        <p:nvPicPr>
          <p:cNvPr id="21" name="Picture 20">
            <a:extLst>
              <a:ext uri="{FF2B5EF4-FFF2-40B4-BE49-F238E27FC236}">
                <a16:creationId xmlns:a16="http://schemas.microsoft.com/office/drawing/2014/main" id="{B7577CBD-E350-B258-3A30-2817C93DD129}"/>
              </a:ext>
            </a:extLst>
          </p:cNvPr>
          <p:cNvPicPr/>
          <p:nvPr/>
        </p:nvPicPr>
        <p:blipFill rotWithShape="1">
          <a:blip r:embed="rId5">
            <a:extLst>
              <a:ext uri="{28A0092B-C50C-407E-A947-70E740481C1C}">
                <a14:useLocalDpi xmlns:a14="http://schemas.microsoft.com/office/drawing/2010/main" val="0"/>
              </a:ext>
            </a:extLst>
          </a:blip>
          <a:srcRect b="9305"/>
          <a:stretch/>
        </p:blipFill>
        <p:spPr bwMode="auto">
          <a:xfrm>
            <a:off x="508935" y="4712539"/>
            <a:ext cx="982437" cy="1119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5" name="Group 34">
            <a:extLst>
              <a:ext uri="{FF2B5EF4-FFF2-40B4-BE49-F238E27FC236}">
                <a16:creationId xmlns:a16="http://schemas.microsoft.com/office/drawing/2014/main" id="{3B5AAB05-1145-D5B3-C2ED-B49DFC9C5080}"/>
              </a:ext>
            </a:extLst>
          </p:cNvPr>
          <p:cNvGrpSpPr/>
          <p:nvPr/>
        </p:nvGrpSpPr>
        <p:grpSpPr>
          <a:xfrm>
            <a:off x="6100719" y="2818721"/>
            <a:ext cx="5964575" cy="1601771"/>
            <a:chOff x="93772" y="2415162"/>
            <a:chExt cx="4203626" cy="1264146"/>
          </a:xfrm>
        </p:grpSpPr>
        <p:sp>
          <p:nvSpPr>
            <p:cNvPr id="33" name="Rectangle 32">
              <a:extLst>
                <a:ext uri="{FF2B5EF4-FFF2-40B4-BE49-F238E27FC236}">
                  <a16:creationId xmlns:a16="http://schemas.microsoft.com/office/drawing/2014/main" id="{22EE2585-CEB6-E070-713C-6CDC1F7423DE}"/>
                </a:ext>
              </a:extLst>
            </p:cNvPr>
            <p:cNvSpPr/>
            <p:nvPr/>
          </p:nvSpPr>
          <p:spPr>
            <a:xfrm>
              <a:off x="162973" y="2415162"/>
              <a:ext cx="3846052" cy="1201891"/>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34" name="TextBox 33">
              <a:extLst>
                <a:ext uri="{FF2B5EF4-FFF2-40B4-BE49-F238E27FC236}">
                  <a16:creationId xmlns:a16="http://schemas.microsoft.com/office/drawing/2014/main" id="{7CACE52E-C09C-27D9-23D7-150194A1CC5C}"/>
                </a:ext>
              </a:extLst>
            </p:cNvPr>
            <p:cNvSpPr txBox="1"/>
            <p:nvPr/>
          </p:nvSpPr>
          <p:spPr>
            <a:xfrm>
              <a:off x="93772" y="2415162"/>
              <a:ext cx="4203626" cy="126414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2" defTabSz="444500">
                <a:lnSpc>
                  <a:spcPct val="90000"/>
                </a:lnSpc>
                <a:spcBef>
                  <a:spcPct val="0"/>
                </a:spcBef>
                <a:spcAft>
                  <a:spcPct val="35000"/>
                </a:spcAft>
              </a:pPr>
              <a:r>
                <a:rPr lang="en-IN" sz="1400">
                  <a:latin typeface="Arial"/>
                  <a:cs typeface="Arial"/>
                </a:rPr>
                <a:t>Professor </a:t>
              </a:r>
              <a:r>
                <a:rPr lang="en-IN" sz="1400" b="1">
                  <a:latin typeface="Arial"/>
                  <a:cs typeface="Arial"/>
                </a:rPr>
                <a:t>Subodha Kumar</a:t>
              </a:r>
              <a:endParaRPr lang="en-IN" sz="1400">
                <a:latin typeface="Arial"/>
                <a:cs typeface="Arial"/>
              </a:endParaRPr>
            </a:p>
            <a:p>
              <a:pPr lvl="2" defTabSz="444500">
                <a:lnSpc>
                  <a:spcPct val="90000"/>
                </a:lnSpc>
                <a:spcBef>
                  <a:spcPct val="0"/>
                </a:spcBef>
                <a:spcAft>
                  <a:spcPct val="35000"/>
                </a:spcAft>
              </a:pPr>
              <a:r>
                <a:rPr lang="en-US" sz="1400">
                  <a:latin typeface="Arial"/>
                  <a:cs typeface="Arial"/>
                </a:rPr>
                <a:t>Visiting Professor, ISB</a:t>
              </a:r>
            </a:p>
            <a:p>
              <a:pPr lvl="2" defTabSz="444500">
                <a:lnSpc>
                  <a:spcPct val="90000"/>
                </a:lnSpc>
                <a:spcBef>
                  <a:spcPct val="0"/>
                </a:spcBef>
                <a:spcAft>
                  <a:spcPct val="35000"/>
                </a:spcAft>
              </a:pPr>
              <a:endParaRPr lang="en-US" sz="1400">
                <a:latin typeface="Arial"/>
                <a:cs typeface="Arial"/>
              </a:endParaRPr>
            </a:p>
            <a:p>
              <a:pPr lvl="2" defTabSz="444500">
                <a:lnSpc>
                  <a:spcPct val="90000"/>
                </a:lnSpc>
                <a:spcBef>
                  <a:spcPct val="0"/>
                </a:spcBef>
                <a:spcAft>
                  <a:spcPct val="35000"/>
                </a:spcAft>
              </a:pPr>
              <a:r>
                <a:rPr lang="en-IN" sz="1400" b="1">
                  <a:latin typeface="Arial"/>
                  <a:cs typeface="Arial"/>
                </a:rPr>
                <a:t>Area: Supply Chain Management</a:t>
              </a:r>
              <a:r>
                <a:rPr lang="en-IN" sz="1400">
                  <a:latin typeface="Arial"/>
                  <a:cs typeface="Arial"/>
                </a:rPr>
                <a:t> </a:t>
              </a:r>
              <a:endParaRPr lang="en-IN" sz="1400">
                <a:latin typeface="Arial" panose="020B0604020202020204" pitchFamily="34" charset="0"/>
                <a:cs typeface="Arial" panose="020B0604020202020204" pitchFamily="34" charset="0"/>
              </a:endParaRPr>
            </a:p>
            <a:p>
              <a:pPr lvl="2" defTabSz="444500">
                <a:lnSpc>
                  <a:spcPct val="90000"/>
                </a:lnSpc>
                <a:spcBef>
                  <a:spcPct val="0"/>
                </a:spcBef>
                <a:spcAft>
                  <a:spcPct val="35000"/>
                </a:spcAft>
              </a:pPr>
              <a:r>
                <a:rPr lang="en-IN" sz="1400">
                  <a:latin typeface="Arial"/>
                  <a:cs typeface="Arial"/>
                </a:rPr>
                <a:t>PhD from </a:t>
              </a:r>
              <a:r>
                <a:rPr lang="en-IN" sz="1400" b="1">
                  <a:solidFill>
                    <a:schemeClr val="tx1"/>
                  </a:solidFill>
                  <a:latin typeface="Arial"/>
                  <a:cs typeface="Arial"/>
                </a:rPr>
                <a:t>University of Texas</a:t>
              </a:r>
              <a:endParaRPr lang="en-US" sz="1400" b="1">
                <a:solidFill>
                  <a:schemeClr val="tx1"/>
                </a:solidFill>
                <a:latin typeface="Arial"/>
                <a:cs typeface="Arial"/>
              </a:endParaRPr>
            </a:p>
          </p:txBody>
        </p:sp>
      </p:grpSp>
      <p:pic>
        <p:nvPicPr>
          <p:cNvPr id="37" name="Picture 2" descr="Webpage of Prof. Subodha Kumar">
            <a:extLst>
              <a:ext uri="{FF2B5EF4-FFF2-40B4-BE49-F238E27FC236}">
                <a16:creationId xmlns:a16="http://schemas.microsoft.com/office/drawing/2014/main" id="{75486D0D-B870-1308-E956-E8E65029F7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938" t="-4120" r="8368" b="4120"/>
          <a:stretch/>
        </p:blipFill>
        <p:spPr bwMode="auto">
          <a:xfrm>
            <a:off x="6294906" y="2999092"/>
            <a:ext cx="1002616" cy="1180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8" name="TextBox 37">
            <a:extLst>
              <a:ext uri="{FF2B5EF4-FFF2-40B4-BE49-F238E27FC236}">
                <a16:creationId xmlns:a16="http://schemas.microsoft.com/office/drawing/2014/main" id="{D2D24726-765E-A8A8-9D00-3A881E2E9A27}"/>
              </a:ext>
            </a:extLst>
          </p:cNvPr>
          <p:cNvSpPr txBox="1"/>
          <p:nvPr/>
        </p:nvSpPr>
        <p:spPr>
          <a:xfrm>
            <a:off x="1607948" y="4707609"/>
            <a:ext cx="370022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Professor </a:t>
            </a:r>
            <a:r>
              <a:rPr lang="en-US" sz="1400" b="1">
                <a:latin typeface="Arial"/>
                <a:cs typeface="Arial"/>
              </a:rPr>
              <a:t>Sundar Bharadwaj </a:t>
            </a:r>
          </a:p>
          <a:p>
            <a:r>
              <a:rPr lang="en-US" sz="1400">
                <a:latin typeface="Arial"/>
                <a:cs typeface="Arial"/>
              </a:rPr>
              <a:t>Visiting Professor, ISB</a:t>
            </a:r>
          </a:p>
          <a:p>
            <a:endParaRPr lang="en-US" sz="1400">
              <a:latin typeface="Arial"/>
              <a:cs typeface="Arial"/>
            </a:endParaRPr>
          </a:p>
          <a:p>
            <a:r>
              <a:rPr lang="en-US" sz="1400" b="1">
                <a:latin typeface="Arial"/>
                <a:cs typeface="Arial"/>
              </a:rPr>
              <a:t>Area:  Marketing </a:t>
            </a:r>
          </a:p>
          <a:p>
            <a:r>
              <a:rPr lang="en-US" sz="1400">
                <a:latin typeface="Arial"/>
                <a:cs typeface="Arial"/>
              </a:rPr>
              <a:t>PhD from </a:t>
            </a:r>
            <a:r>
              <a:rPr lang="en-US" sz="1400" b="1">
                <a:latin typeface="Arial"/>
                <a:cs typeface="Arial"/>
              </a:rPr>
              <a:t>Texas A&amp;M University</a:t>
            </a:r>
          </a:p>
        </p:txBody>
      </p:sp>
      <p:sp>
        <p:nvSpPr>
          <p:cNvPr id="16" name="TextBox 1">
            <a:extLst>
              <a:ext uri="{FF2B5EF4-FFF2-40B4-BE49-F238E27FC236}">
                <a16:creationId xmlns:a16="http://schemas.microsoft.com/office/drawing/2014/main" id="{D1ED8CF8-8D1C-A367-D800-A4456C319249}"/>
              </a:ext>
            </a:extLst>
          </p:cNvPr>
          <p:cNvSpPr txBox="1"/>
          <p:nvPr/>
        </p:nvSpPr>
        <p:spPr>
          <a:xfrm>
            <a:off x="6289727" y="4513018"/>
            <a:ext cx="5312655" cy="15506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lvl="2" defTabSz="444500">
              <a:lnSpc>
                <a:spcPct val="90000"/>
              </a:lnSpc>
              <a:spcBef>
                <a:spcPct val="0"/>
              </a:spcBef>
              <a:spcAft>
                <a:spcPct val="35000"/>
              </a:spcAft>
            </a:pPr>
            <a:endParaRPr lang="en-IN" sz="1400" b="1">
              <a:latin typeface="Arial" panose="020B0604020202020204" pitchFamily="34" charset="0"/>
              <a:cs typeface="Arial" panose="020B0604020202020204" pitchFamily="34" charset="0"/>
            </a:endParaRPr>
          </a:p>
        </p:txBody>
      </p:sp>
      <p:sp>
        <p:nvSpPr>
          <p:cNvPr id="17" name="TextBox 3">
            <a:extLst>
              <a:ext uri="{FF2B5EF4-FFF2-40B4-BE49-F238E27FC236}">
                <a16:creationId xmlns:a16="http://schemas.microsoft.com/office/drawing/2014/main" id="{193EDCCE-03A4-7E5C-8120-D9871C1B50FF}"/>
              </a:ext>
            </a:extLst>
          </p:cNvPr>
          <p:cNvSpPr txBox="1"/>
          <p:nvPr/>
        </p:nvSpPr>
        <p:spPr>
          <a:xfrm>
            <a:off x="6252348" y="4522934"/>
            <a:ext cx="5411185" cy="1537688"/>
          </a:xfrm>
          <a:prstGeom prst="rect">
            <a:avLst/>
          </a:prstGeom>
          <a:ln>
            <a:solidFill>
              <a:schemeClr val="tx2"/>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defPPr>
              <a:defRPr lang="en-US"/>
            </a:defPPr>
            <a:lvl1pPr marL="0" algn="l" defTabSz="914400" rtl="0" eaLnBrk="1" latinLnBrk="0" hangingPunct="1">
              <a:defRPr sz="1800" kern="1200">
                <a:solidFill>
                  <a:schemeClr val="dk1">
                    <a:hueOff val="0"/>
                    <a:satOff val="0"/>
                    <a:lumOff val="0"/>
                    <a:alphaOff val="0"/>
                  </a:schemeClr>
                </a:solidFill>
                <a:latin typeface="+mn-lt"/>
                <a:ea typeface="+mn-ea"/>
                <a:cs typeface="+mn-cs"/>
              </a:defRPr>
            </a:lvl1pPr>
            <a:lvl2pPr marL="457200" algn="l" defTabSz="914400" rtl="0" eaLnBrk="1" latinLnBrk="0" hangingPunct="1">
              <a:defRPr sz="1800" kern="1200">
                <a:solidFill>
                  <a:schemeClr val="dk1">
                    <a:hueOff val="0"/>
                    <a:satOff val="0"/>
                    <a:lumOff val="0"/>
                    <a:alphaOff val="0"/>
                  </a:schemeClr>
                </a:solidFill>
                <a:latin typeface="+mn-lt"/>
                <a:ea typeface="+mn-ea"/>
                <a:cs typeface="+mn-cs"/>
              </a:defRPr>
            </a:lvl2pPr>
            <a:lvl3pPr marL="914400" algn="l" defTabSz="914400" rtl="0" eaLnBrk="1" latinLnBrk="0" hangingPunct="1">
              <a:defRPr sz="1800" kern="1200">
                <a:solidFill>
                  <a:schemeClr val="dk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dk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dk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dk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dk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dk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dk1">
                    <a:hueOff val="0"/>
                    <a:satOff val="0"/>
                    <a:lumOff val="0"/>
                    <a:alphaOff val="0"/>
                  </a:schemeClr>
                </a:solidFill>
                <a:latin typeface="+mn-lt"/>
                <a:ea typeface="+mn-ea"/>
                <a:cs typeface="+mn-cs"/>
              </a:defRPr>
            </a:lvl9pPr>
          </a:lstStyle>
          <a:p>
            <a:pPr lvl="2" defTabSz="444500">
              <a:lnSpc>
                <a:spcPct val="90000"/>
              </a:lnSpc>
              <a:spcBef>
                <a:spcPct val="0"/>
              </a:spcBef>
              <a:spcAft>
                <a:spcPct val="35000"/>
              </a:spcAft>
            </a:pPr>
            <a:endParaRPr lang="en-IN" sz="1400" b="1">
              <a:solidFill>
                <a:srgbClr val="000000"/>
              </a:solidFill>
              <a:latin typeface="Arial"/>
              <a:cs typeface="Arial"/>
            </a:endParaRPr>
          </a:p>
          <a:p>
            <a:pPr lvl="2" defTabSz="444500">
              <a:lnSpc>
                <a:spcPct val="90000"/>
              </a:lnSpc>
              <a:spcBef>
                <a:spcPct val="0"/>
              </a:spcBef>
              <a:spcAft>
                <a:spcPct val="35000"/>
              </a:spcAft>
            </a:pPr>
            <a:endParaRPr lang="en-IN" sz="1400" b="1">
              <a:solidFill>
                <a:srgbClr val="000000"/>
              </a:solidFill>
              <a:latin typeface="Arial"/>
              <a:cs typeface="Arial"/>
            </a:endParaRPr>
          </a:p>
        </p:txBody>
      </p:sp>
      <p:pic>
        <p:nvPicPr>
          <p:cNvPr id="18" name="Picture 19" descr="A picture containing building, person, posing, suit&#10;&#10;Description automatically generated">
            <a:extLst>
              <a:ext uri="{FF2B5EF4-FFF2-40B4-BE49-F238E27FC236}">
                <a16:creationId xmlns:a16="http://schemas.microsoft.com/office/drawing/2014/main" id="{5F21814C-FF7F-98F3-7D10-69A4251021DA}"/>
              </a:ext>
            </a:extLst>
          </p:cNvPr>
          <p:cNvPicPr>
            <a:picLocks noChangeAspect="1"/>
          </p:cNvPicPr>
          <p:nvPr/>
        </p:nvPicPr>
        <p:blipFill>
          <a:blip r:embed="rId7"/>
          <a:stretch>
            <a:fillRect/>
          </a:stretch>
        </p:blipFill>
        <p:spPr>
          <a:xfrm>
            <a:off x="6322755" y="4718173"/>
            <a:ext cx="1253553" cy="12204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B5688692-5BEC-7254-2DA9-2C1E65D4CC87}"/>
              </a:ext>
            </a:extLst>
          </p:cNvPr>
          <p:cNvSpPr txBox="1"/>
          <p:nvPr/>
        </p:nvSpPr>
        <p:spPr>
          <a:xfrm>
            <a:off x="7014854" y="4649491"/>
            <a:ext cx="4410558" cy="17158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lnSpc>
                <a:spcPct val="90000"/>
              </a:lnSpc>
              <a:spcBef>
                <a:spcPct val="0"/>
              </a:spcBef>
              <a:spcAft>
                <a:spcPct val="35000"/>
              </a:spcAft>
            </a:pPr>
            <a:r>
              <a:rPr lang="en-IN" sz="1400">
                <a:latin typeface="Arial"/>
                <a:cs typeface="Arial"/>
              </a:rPr>
              <a:t>Professor </a:t>
            </a:r>
            <a:r>
              <a:rPr lang="en-IN" sz="1400" b="1">
                <a:latin typeface="Arial"/>
                <a:cs typeface="Arial"/>
              </a:rPr>
              <a:t>Ravi Bapna</a:t>
            </a:r>
            <a:endParaRPr lang="en-US" sz="1400">
              <a:latin typeface="Arial"/>
              <a:cs typeface="Arial"/>
            </a:endParaRPr>
          </a:p>
          <a:p>
            <a:pPr lvl="2">
              <a:lnSpc>
                <a:spcPct val="90000"/>
              </a:lnSpc>
              <a:spcBef>
                <a:spcPct val="0"/>
              </a:spcBef>
              <a:spcAft>
                <a:spcPct val="35000"/>
              </a:spcAft>
            </a:pPr>
            <a:r>
              <a:rPr lang="en-US" sz="1400">
                <a:latin typeface="Arial"/>
                <a:cs typeface="Arial"/>
              </a:rPr>
              <a:t>Professor, Finance, ISB</a:t>
            </a:r>
          </a:p>
          <a:p>
            <a:pPr lvl="2">
              <a:lnSpc>
                <a:spcPct val="90000"/>
              </a:lnSpc>
              <a:spcBef>
                <a:spcPct val="0"/>
              </a:spcBef>
              <a:spcAft>
                <a:spcPct val="35000"/>
              </a:spcAft>
            </a:pPr>
            <a:endParaRPr lang="en-US" sz="1400">
              <a:latin typeface="Arial"/>
              <a:cs typeface="Arial"/>
            </a:endParaRPr>
          </a:p>
          <a:p>
            <a:pPr lvl="2">
              <a:lnSpc>
                <a:spcPct val="90000"/>
              </a:lnSpc>
              <a:spcBef>
                <a:spcPct val="0"/>
              </a:spcBef>
              <a:spcAft>
                <a:spcPct val="35000"/>
              </a:spcAft>
            </a:pPr>
            <a:r>
              <a:rPr lang="en-IN" sz="1400" b="1">
                <a:latin typeface="Arial"/>
                <a:cs typeface="Arial"/>
              </a:rPr>
              <a:t>Area: Information Systems</a:t>
            </a:r>
            <a:endParaRPr lang="en-IN" sz="1400" b="1">
              <a:solidFill>
                <a:srgbClr val="000000"/>
              </a:solidFill>
              <a:latin typeface="Arial"/>
              <a:ea typeface="+mn-lt"/>
              <a:cs typeface="Arial"/>
            </a:endParaRPr>
          </a:p>
          <a:p>
            <a:pPr lvl="2">
              <a:lnSpc>
                <a:spcPct val="90000"/>
              </a:lnSpc>
              <a:spcBef>
                <a:spcPct val="0"/>
              </a:spcBef>
              <a:spcAft>
                <a:spcPct val="35000"/>
              </a:spcAft>
            </a:pPr>
            <a:r>
              <a:rPr lang="en-IN" sz="1400">
                <a:latin typeface="Arial"/>
                <a:cs typeface="Arial"/>
              </a:rPr>
              <a:t>PhD from </a:t>
            </a:r>
            <a:r>
              <a:rPr lang="en-IN" sz="1400" b="1">
                <a:solidFill>
                  <a:srgbClr val="000000"/>
                </a:solidFill>
                <a:latin typeface="Arial"/>
                <a:ea typeface="+mn-lt"/>
                <a:cs typeface="Arial"/>
              </a:rPr>
              <a:t>University of Connecticut</a:t>
            </a:r>
            <a:endParaRPr lang="en-IN" sz="1400" b="1">
              <a:solidFill>
                <a:srgbClr val="000000"/>
              </a:solidFill>
              <a:latin typeface="Arial"/>
              <a:cs typeface="Arial"/>
            </a:endParaRPr>
          </a:p>
          <a:p>
            <a:pPr algn="l"/>
            <a:endParaRPr lang="en-US">
              <a:latin typeface="Arial" pitchFamily="34" charset="0"/>
              <a:cs typeface="Arial" pitchFamily="34" charset="0"/>
            </a:endParaRPr>
          </a:p>
        </p:txBody>
      </p:sp>
      <p:cxnSp>
        <p:nvCxnSpPr>
          <p:cNvPr id="23" name="Straight Connector 22">
            <a:extLst>
              <a:ext uri="{FF2B5EF4-FFF2-40B4-BE49-F238E27FC236}">
                <a16:creationId xmlns:a16="http://schemas.microsoft.com/office/drawing/2014/main" id="{B3FF3EEB-2EF7-C0C6-049D-4CDEFC14B757}"/>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587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266784-A3D2-E52C-08D9-AEBE240EF59B}"/>
              </a:ext>
            </a:extLst>
          </p:cNvPr>
          <p:cNvSpPr>
            <a:spLocks noGrp="1"/>
          </p:cNvSpPr>
          <p:nvPr>
            <p:ph type="sldNum" sz="quarter" idx="4"/>
          </p:nvPr>
        </p:nvSpPr>
        <p:spPr/>
        <p:txBody>
          <a:bodyPr/>
          <a:lstStyle/>
          <a:p>
            <a:fld id="{A7A995A4-FE07-456D-8AD5-7BB0FE422D12}" type="slidenum">
              <a:rPr lang="en-US" smtClean="0"/>
              <a:pPr/>
              <a:t>19</a:t>
            </a:fld>
            <a:endParaRPr lang="en-US"/>
          </a:p>
        </p:txBody>
      </p:sp>
      <p:sp>
        <p:nvSpPr>
          <p:cNvPr id="4" name="Title 3">
            <a:extLst>
              <a:ext uri="{FF2B5EF4-FFF2-40B4-BE49-F238E27FC236}">
                <a16:creationId xmlns:a16="http://schemas.microsoft.com/office/drawing/2014/main" id="{9FD1CF00-35DD-2FA7-B1F8-A1B11B1A1440}"/>
              </a:ext>
            </a:extLst>
          </p:cNvPr>
          <p:cNvSpPr>
            <a:spLocks noGrp="1"/>
          </p:cNvSpPr>
          <p:nvPr>
            <p:ph type="title"/>
          </p:nvPr>
        </p:nvSpPr>
        <p:spPr/>
        <p:txBody>
          <a:bodyPr>
            <a:normAutofit/>
          </a:bodyPr>
          <a:lstStyle/>
          <a:p>
            <a:r>
              <a:rPr lang="en-US" err="1">
                <a:solidFill>
                  <a:srgbClr val="2C2828"/>
                </a:solidFill>
                <a:latin typeface="Arial Narrow"/>
                <a:cs typeface="Arial"/>
              </a:rPr>
              <a:t>Programme</a:t>
            </a:r>
            <a:r>
              <a:rPr lang="en-US">
                <a:solidFill>
                  <a:srgbClr val="2C2828"/>
                </a:solidFill>
                <a:latin typeface="Arial Narrow"/>
                <a:cs typeface="Arial"/>
              </a:rPr>
              <a:t> Faculty</a:t>
            </a:r>
            <a:endParaRPr lang="en-US" b="0">
              <a:solidFill>
                <a:srgbClr val="2C2828"/>
              </a:solidFill>
              <a:latin typeface="Arial Narrow"/>
              <a:cs typeface="Arial"/>
            </a:endParaRPr>
          </a:p>
        </p:txBody>
      </p:sp>
      <p:grpSp>
        <p:nvGrpSpPr>
          <p:cNvPr id="15" name="Group 14">
            <a:extLst>
              <a:ext uri="{FF2B5EF4-FFF2-40B4-BE49-F238E27FC236}">
                <a16:creationId xmlns:a16="http://schemas.microsoft.com/office/drawing/2014/main" id="{7D98E161-11C5-21EA-F1E6-CBE3683E593F}"/>
              </a:ext>
            </a:extLst>
          </p:cNvPr>
          <p:cNvGrpSpPr/>
          <p:nvPr/>
        </p:nvGrpSpPr>
        <p:grpSpPr>
          <a:xfrm>
            <a:off x="168528" y="2887119"/>
            <a:ext cx="5791415" cy="1563518"/>
            <a:chOff x="162973" y="2188070"/>
            <a:chExt cx="3958131" cy="1201891"/>
          </a:xfrm>
        </p:grpSpPr>
        <p:sp>
          <p:nvSpPr>
            <p:cNvPr id="16" name="Rectangle 15">
              <a:extLst>
                <a:ext uri="{FF2B5EF4-FFF2-40B4-BE49-F238E27FC236}">
                  <a16:creationId xmlns:a16="http://schemas.microsoft.com/office/drawing/2014/main" id="{564852BE-5D9C-0259-ADD3-0AFA2AB5E84D}"/>
                </a:ext>
              </a:extLst>
            </p:cNvPr>
            <p:cNvSpPr/>
            <p:nvPr/>
          </p:nvSpPr>
          <p:spPr>
            <a:xfrm>
              <a:off x="162973" y="2234683"/>
              <a:ext cx="3846052" cy="1057510"/>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7" name="TextBox 16">
              <a:extLst>
                <a:ext uri="{FF2B5EF4-FFF2-40B4-BE49-F238E27FC236}">
                  <a16:creationId xmlns:a16="http://schemas.microsoft.com/office/drawing/2014/main" id="{742724FF-342B-2AAC-4523-48DE62ED5B8F}"/>
                </a:ext>
              </a:extLst>
            </p:cNvPr>
            <p:cNvSpPr txBox="1"/>
            <p:nvPr/>
          </p:nvSpPr>
          <p:spPr>
            <a:xfrm>
              <a:off x="260896" y="2188070"/>
              <a:ext cx="3860208" cy="12018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1" defTabSz="444500">
                <a:lnSpc>
                  <a:spcPct val="90000"/>
                </a:lnSpc>
                <a:spcBef>
                  <a:spcPct val="0"/>
                </a:spcBef>
                <a:spcAft>
                  <a:spcPct val="35000"/>
                </a:spcAft>
              </a:pPr>
              <a:r>
                <a:rPr lang="en-IN" sz="1400">
                  <a:latin typeface="Arial"/>
                  <a:cs typeface="Arial"/>
                </a:rPr>
                <a:t>Professor </a:t>
              </a:r>
              <a:r>
                <a:rPr lang="en-IN" sz="1400" b="1">
                  <a:latin typeface="Arial"/>
                  <a:cs typeface="Arial"/>
                </a:rPr>
                <a:t>Pranav Jindal</a:t>
              </a:r>
              <a:endParaRPr lang="en-IN" sz="1400">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US" sz="1400">
                  <a:latin typeface="Arial"/>
                  <a:cs typeface="Arial"/>
                </a:rPr>
                <a:t>Visiting Professor, ISB</a:t>
              </a:r>
            </a:p>
            <a:p>
              <a:pPr lvl="1" defTabSz="444500">
                <a:lnSpc>
                  <a:spcPct val="90000"/>
                </a:lnSpc>
                <a:spcBef>
                  <a:spcPct val="0"/>
                </a:spcBef>
                <a:spcAft>
                  <a:spcPct val="35000"/>
                </a:spcAft>
              </a:pPr>
              <a:endParaRPr lang="en-US" sz="1400">
                <a:latin typeface="Arial"/>
                <a:cs typeface="Arial"/>
              </a:endParaRPr>
            </a:p>
            <a:p>
              <a:pPr lvl="1" defTabSz="444500">
                <a:lnSpc>
                  <a:spcPct val="90000"/>
                </a:lnSpc>
                <a:spcBef>
                  <a:spcPct val="0"/>
                </a:spcBef>
                <a:spcAft>
                  <a:spcPct val="35000"/>
                </a:spcAft>
              </a:pPr>
              <a:r>
                <a:rPr lang="en-IN" sz="1400" b="1">
                  <a:latin typeface="Arial"/>
                  <a:cs typeface="Arial"/>
                </a:rPr>
                <a:t>Area: Marketing</a:t>
              </a:r>
              <a:r>
                <a:rPr lang="en-IN" sz="1400">
                  <a:latin typeface="Arial"/>
                  <a:cs typeface="Arial"/>
                </a:rPr>
                <a:t> </a:t>
              </a:r>
            </a:p>
            <a:p>
              <a:pPr lvl="1" defTabSz="444500">
                <a:lnSpc>
                  <a:spcPct val="90000"/>
                </a:lnSpc>
                <a:spcBef>
                  <a:spcPct val="0"/>
                </a:spcBef>
                <a:spcAft>
                  <a:spcPct val="35000"/>
                </a:spcAft>
              </a:pPr>
              <a:r>
                <a:rPr lang="en-IN" sz="1400">
                  <a:latin typeface="Arial"/>
                  <a:cs typeface="Arial"/>
                </a:rPr>
                <a:t>PhD from </a:t>
              </a:r>
              <a:r>
                <a:rPr lang="en-IN" sz="1400" b="1">
                  <a:solidFill>
                    <a:srgbClr val="000000"/>
                  </a:solidFill>
                  <a:latin typeface="Arial"/>
                  <a:ea typeface="+mn-lt"/>
                  <a:cs typeface="Arial"/>
                </a:rPr>
                <a:t>University of Chicago</a:t>
              </a:r>
              <a:endParaRPr lang="en-IN" sz="1400" b="1">
                <a:solidFill>
                  <a:srgbClr val="000000"/>
                </a:solidFill>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66D0056E-8F4F-8DB3-6F43-08CEFEA7EB7B}"/>
              </a:ext>
            </a:extLst>
          </p:cNvPr>
          <p:cNvGrpSpPr/>
          <p:nvPr/>
        </p:nvGrpSpPr>
        <p:grpSpPr>
          <a:xfrm>
            <a:off x="-320564" y="1156064"/>
            <a:ext cx="6131248" cy="1421450"/>
            <a:chOff x="-172419" y="2415162"/>
            <a:chExt cx="4203626" cy="1201891"/>
          </a:xfrm>
        </p:grpSpPr>
        <p:sp>
          <p:nvSpPr>
            <p:cNvPr id="20" name="Rectangle 19">
              <a:extLst>
                <a:ext uri="{FF2B5EF4-FFF2-40B4-BE49-F238E27FC236}">
                  <a16:creationId xmlns:a16="http://schemas.microsoft.com/office/drawing/2014/main" id="{846A7CA0-7B28-F92D-4267-76A9095B5988}"/>
                </a:ext>
              </a:extLst>
            </p:cNvPr>
            <p:cNvSpPr/>
            <p:nvPr/>
          </p:nvSpPr>
          <p:spPr>
            <a:xfrm>
              <a:off x="162973" y="2415162"/>
              <a:ext cx="3846052" cy="1201891"/>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1" name="TextBox 20">
              <a:extLst>
                <a:ext uri="{FF2B5EF4-FFF2-40B4-BE49-F238E27FC236}">
                  <a16:creationId xmlns:a16="http://schemas.microsoft.com/office/drawing/2014/main" id="{2E9C82C5-E3D4-83F6-BFD3-3F11CEC193C4}"/>
                </a:ext>
              </a:extLst>
            </p:cNvPr>
            <p:cNvSpPr txBox="1"/>
            <p:nvPr/>
          </p:nvSpPr>
          <p:spPr>
            <a:xfrm>
              <a:off x="-172419" y="2415162"/>
              <a:ext cx="4203626" cy="12018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2" defTabSz="444500">
                <a:lnSpc>
                  <a:spcPct val="90000"/>
                </a:lnSpc>
                <a:spcBef>
                  <a:spcPct val="0"/>
                </a:spcBef>
                <a:spcAft>
                  <a:spcPct val="35000"/>
                </a:spcAft>
              </a:pPr>
              <a:r>
                <a:rPr lang="en-IN" sz="1400">
                  <a:latin typeface="Arial"/>
                  <a:cs typeface="Arial"/>
                </a:rPr>
                <a:t>   Professor </a:t>
              </a:r>
              <a:r>
                <a:rPr lang="en-IN" sz="1400" b="1">
                  <a:latin typeface="Arial"/>
                  <a:cs typeface="Arial"/>
                </a:rPr>
                <a:t>Amit Goyal</a:t>
              </a:r>
              <a:endParaRPr lang="en-IN" sz="1400">
                <a:latin typeface="Arial"/>
                <a:cs typeface="Arial"/>
              </a:endParaRPr>
            </a:p>
            <a:p>
              <a:pPr lvl="2" defTabSz="444500"/>
              <a:r>
                <a:rPr lang="en-US" sz="1400">
                  <a:latin typeface="Arial"/>
                  <a:cs typeface="Calibri"/>
                </a:rPr>
                <a:t>   Visiting Professor, ISB </a:t>
              </a:r>
              <a:endParaRPr lang="en-US">
                <a:latin typeface="Arial"/>
                <a:cs typeface="Calibri"/>
              </a:endParaRPr>
            </a:p>
            <a:p>
              <a:pPr lvl="2" defTabSz="444500"/>
              <a:endParaRPr lang="en-US" sz="1400">
                <a:latin typeface="Arial"/>
                <a:cs typeface="Calibri"/>
              </a:endParaRPr>
            </a:p>
            <a:p>
              <a:pPr lvl="2" defTabSz="444500">
                <a:lnSpc>
                  <a:spcPct val="90000"/>
                </a:lnSpc>
                <a:spcBef>
                  <a:spcPct val="0"/>
                </a:spcBef>
                <a:spcAft>
                  <a:spcPct val="35000"/>
                </a:spcAft>
              </a:pPr>
              <a:r>
                <a:rPr lang="en-IN" sz="1400" b="1">
                  <a:latin typeface="Arial"/>
                  <a:cs typeface="Arial"/>
                </a:rPr>
                <a:t>   Area: Finance</a:t>
              </a:r>
            </a:p>
            <a:p>
              <a:pPr lvl="2" defTabSz="444500">
                <a:lnSpc>
                  <a:spcPct val="90000"/>
                </a:lnSpc>
                <a:spcBef>
                  <a:spcPct val="0"/>
                </a:spcBef>
                <a:spcAft>
                  <a:spcPct val="35000"/>
                </a:spcAft>
              </a:pPr>
              <a:r>
                <a:rPr lang="en-IN" sz="1400" b="1">
                  <a:latin typeface="Arial"/>
                  <a:cs typeface="Arial"/>
                </a:rPr>
                <a:t>   </a:t>
              </a:r>
              <a:r>
                <a:rPr lang="en-IN" sz="1400">
                  <a:latin typeface="Arial"/>
                  <a:cs typeface="Arial"/>
                </a:rPr>
                <a:t>PhD from </a:t>
              </a:r>
              <a:r>
                <a:rPr lang="en-IN" sz="1400" b="1">
                  <a:latin typeface="Arial"/>
                  <a:cs typeface="Arial"/>
                </a:rPr>
                <a:t>Anderson School, UCLA</a:t>
              </a:r>
            </a:p>
          </p:txBody>
        </p:sp>
      </p:grpSp>
      <p:grpSp>
        <p:nvGrpSpPr>
          <p:cNvPr id="2" name="Group 1">
            <a:extLst>
              <a:ext uri="{FF2B5EF4-FFF2-40B4-BE49-F238E27FC236}">
                <a16:creationId xmlns:a16="http://schemas.microsoft.com/office/drawing/2014/main" id="{8BF165FE-A17F-B4D9-7E0E-E6972683A225}"/>
              </a:ext>
            </a:extLst>
          </p:cNvPr>
          <p:cNvGrpSpPr/>
          <p:nvPr/>
        </p:nvGrpSpPr>
        <p:grpSpPr>
          <a:xfrm>
            <a:off x="5786478" y="1104399"/>
            <a:ext cx="6131247" cy="1642316"/>
            <a:chOff x="21102" y="2371480"/>
            <a:chExt cx="4203626" cy="1313942"/>
          </a:xfrm>
        </p:grpSpPr>
        <p:sp>
          <p:nvSpPr>
            <p:cNvPr id="5" name="Rectangle 4">
              <a:extLst>
                <a:ext uri="{FF2B5EF4-FFF2-40B4-BE49-F238E27FC236}">
                  <a16:creationId xmlns:a16="http://schemas.microsoft.com/office/drawing/2014/main" id="{8D7DFCAF-CE8A-A868-5413-13D646828AE1}"/>
                </a:ext>
              </a:extLst>
            </p:cNvPr>
            <p:cNvSpPr/>
            <p:nvPr/>
          </p:nvSpPr>
          <p:spPr>
            <a:xfrm>
              <a:off x="162973" y="2415162"/>
              <a:ext cx="3846052" cy="1201891"/>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TextBox 5">
              <a:extLst>
                <a:ext uri="{FF2B5EF4-FFF2-40B4-BE49-F238E27FC236}">
                  <a16:creationId xmlns:a16="http://schemas.microsoft.com/office/drawing/2014/main" id="{16D3CF47-42A1-0D19-15BA-7E6A136DB9C1}"/>
                </a:ext>
              </a:extLst>
            </p:cNvPr>
            <p:cNvSpPr txBox="1"/>
            <p:nvPr/>
          </p:nvSpPr>
          <p:spPr>
            <a:xfrm>
              <a:off x="21102" y="2371480"/>
              <a:ext cx="4203626" cy="131394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2" defTabSz="444500">
                <a:lnSpc>
                  <a:spcPct val="90000"/>
                </a:lnSpc>
                <a:spcBef>
                  <a:spcPct val="0"/>
                </a:spcBef>
                <a:spcAft>
                  <a:spcPct val="35000"/>
                </a:spcAft>
              </a:pPr>
              <a:r>
                <a:rPr lang="en-IN" sz="1400">
                  <a:latin typeface="Arial"/>
                  <a:cs typeface="Arial"/>
                </a:rPr>
                <a:t>Professor </a:t>
              </a:r>
              <a:r>
                <a:rPr lang="en-IN" sz="1400" b="1">
                  <a:latin typeface="Arial"/>
                  <a:cs typeface="Arial"/>
                </a:rPr>
                <a:t>Gerry George</a:t>
              </a:r>
            </a:p>
            <a:p>
              <a:pPr lvl="2" defTabSz="444500"/>
              <a:r>
                <a:rPr lang="en-US" sz="1400">
                  <a:latin typeface="Arial"/>
                  <a:cs typeface="Calibri"/>
                </a:rPr>
                <a:t>Visiting Professor, ISB </a:t>
              </a:r>
              <a:endParaRPr lang="en-US">
                <a:latin typeface="Arial"/>
                <a:cs typeface="Calibri"/>
              </a:endParaRPr>
            </a:p>
            <a:p>
              <a:pPr lvl="2" defTabSz="444500">
                <a:lnSpc>
                  <a:spcPct val="90000"/>
                </a:lnSpc>
                <a:spcBef>
                  <a:spcPct val="0"/>
                </a:spcBef>
                <a:spcAft>
                  <a:spcPct val="35000"/>
                </a:spcAft>
              </a:pPr>
              <a:r>
                <a:rPr lang="en-IN" sz="1400" b="1">
                  <a:latin typeface="Arial"/>
                  <a:cs typeface="Arial"/>
                </a:rPr>
                <a:t>   </a:t>
              </a:r>
              <a:endParaRPr lang="en-IN" sz="1400">
                <a:latin typeface="Arial"/>
                <a:cs typeface="Arial"/>
              </a:endParaRPr>
            </a:p>
            <a:p>
              <a:pPr lvl="2" defTabSz="444500">
                <a:lnSpc>
                  <a:spcPct val="90000"/>
                </a:lnSpc>
                <a:spcBef>
                  <a:spcPct val="0"/>
                </a:spcBef>
                <a:spcAft>
                  <a:spcPct val="35000"/>
                </a:spcAft>
              </a:pPr>
              <a:r>
                <a:rPr lang="en-IN" sz="1400" b="1">
                  <a:latin typeface="Arial"/>
                  <a:cs typeface="Arial"/>
                </a:rPr>
                <a:t>Area: Innovation and Entrepreneurship</a:t>
              </a:r>
            </a:p>
            <a:p>
              <a:pPr lvl="2" defTabSz="444500">
                <a:lnSpc>
                  <a:spcPct val="90000"/>
                </a:lnSpc>
                <a:spcBef>
                  <a:spcPct val="0"/>
                </a:spcBef>
                <a:spcAft>
                  <a:spcPct val="35000"/>
                </a:spcAft>
              </a:pPr>
              <a:r>
                <a:rPr lang="en-IN" sz="1400">
                  <a:latin typeface="Arial"/>
                  <a:cs typeface="Arial"/>
                </a:rPr>
                <a:t>PhD from</a:t>
              </a:r>
              <a:r>
                <a:rPr lang="en-IN" sz="1400" b="1">
                  <a:latin typeface="Arial"/>
                  <a:cs typeface="Arial"/>
                </a:rPr>
                <a:t> Virginia Commonwealth University</a:t>
              </a:r>
            </a:p>
          </p:txBody>
        </p:sp>
      </p:grpSp>
      <p:grpSp>
        <p:nvGrpSpPr>
          <p:cNvPr id="11" name="Group 10">
            <a:extLst>
              <a:ext uri="{FF2B5EF4-FFF2-40B4-BE49-F238E27FC236}">
                <a16:creationId xmlns:a16="http://schemas.microsoft.com/office/drawing/2014/main" id="{19D6A2B1-CF9C-D80C-9B21-42F7862482E4}"/>
              </a:ext>
            </a:extLst>
          </p:cNvPr>
          <p:cNvGrpSpPr/>
          <p:nvPr/>
        </p:nvGrpSpPr>
        <p:grpSpPr>
          <a:xfrm>
            <a:off x="5975151" y="2772099"/>
            <a:ext cx="5936359" cy="1751256"/>
            <a:chOff x="162973" y="2099653"/>
            <a:chExt cx="3981716" cy="1346207"/>
          </a:xfrm>
        </p:grpSpPr>
        <p:sp>
          <p:nvSpPr>
            <p:cNvPr id="12" name="Rectangle 11">
              <a:extLst>
                <a:ext uri="{FF2B5EF4-FFF2-40B4-BE49-F238E27FC236}">
                  <a16:creationId xmlns:a16="http://schemas.microsoft.com/office/drawing/2014/main" id="{FADF6D80-C91A-4138-036A-FB865BFFBCCA}"/>
                </a:ext>
              </a:extLst>
            </p:cNvPr>
            <p:cNvSpPr/>
            <p:nvPr/>
          </p:nvSpPr>
          <p:spPr>
            <a:xfrm>
              <a:off x="162973" y="2234683"/>
              <a:ext cx="3846052" cy="1057510"/>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3" name="TextBox 12">
              <a:extLst>
                <a:ext uri="{FF2B5EF4-FFF2-40B4-BE49-F238E27FC236}">
                  <a16:creationId xmlns:a16="http://schemas.microsoft.com/office/drawing/2014/main" id="{2F1CC8BD-90C8-16D3-A66C-8F5F8CB37B0E}"/>
                </a:ext>
              </a:extLst>
            </p:cNvPr>
            <p:cNvSpPr txBox="1"/>
            <p:nvPr/>
          </p:nvSpPr>
          <p:spPr>
            <a:xfrm>
              <a:off x="291888" y="2099653"/>
              <a:ext cx="3852801" cy="134620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14081" tIns="38100" rIns="38100" bIns="38100" numCol="1" spcCol="1270" anchor="ctr" anchorCtr="0">
              <a:noAutofit/>
            </a:bodyPr>
            <a:lstStyle/>
            <a:p>
              <a:pPr lvl="1" defTabSz="444500">
                <a:lnSpc>
                  <a:spcPct val="90000"/>
                </a:lnSpc>
                <a:spcBef>
                  <a:spcPct val="0"/>
                </a:spcBef>
                <a:spcAft>
                  <a:spcPct val="35000"/>
                </a:spcAft>
              </a:pPr>
              <a:r>
                <a:rPr lang="en-IN" sz="1400">
                  <a:latin typeface="Arial"/>
                  <a:cs typeface="Arial"/>
                </a:rPr>
                <a:t>Professor </a:t>
              </a:r>
              <a:r>
                <a:rPr lang="en-IN" sz="1400" b="1">
                  <a:latin typeface="Arial"/>
                  <a:cs typeface="Arial"/>
                </a:rPr>
                <a:t>Vishal </a:t>
              </a:r>
              <a:r>
                <a:rPr lang="en-IN" sz="1400" b="1" err="1">
                  <a:latin typeface="Arial"/>
                  <a:cs typeface="Arial"/>
                </a:rPr>
                <a:t>Karungulam</a:t>
              </a:r>
              <a:endParaRPr lang="en-IN" sz="1400" err="1">
                <a:latin typeface="Arial" panose="020B0604020202020204" pitchFamily="34" charset="0"/>
                <a:cs typeface="Arial" panose="020B0604020202020204" pitchFamily="34" charset="0"/>
              </a:endParaRPr>
            </a:p>
            <a:p>
              <a:pPr lvl="1" defTabSz="444500">
                <a:lnSpc>
                  <a:spcPct val="90000"/>
                </a:lnSpc>
                <a:spcBef>
                  <a:spcPct val="0"/>
                </a:spcBef>
                <a:spcAft>
                  <a:spcPct val="35000"/>
                </a:spcAft>
              </a:pPr>
              <a:r>
                <a:rPr lang="en-US" sz="1400">
                  <a:latin typeface="Arial"/>
                  <a:cs typeface="Arial"/>
                </a:rPr>
                <a:t>Visiting Professor, ISB</a:t>
              </a:r>
            </a:p>
            <a:p>
              <a:pPr lvl="1" defTabSz="444500">
                <a:lnSpc>
                  <a:spcPct val="90000"/>
                </a:lnSpc>
                <a:spcBef>
                  <a:spcPct val="0"/>
                </a:spcBef>
                <a:spcAft>
                  <a:spcPct val="35000"/>
                </a:spcAft>
              </a:pPr>
              <a:r>
                <a:rPr lang="en-IN" sz="1400" b="1">
                  <a:latin typeface="Arial"/>
                  <a:cs typeface="Arial"/>
                </a:rPr>
                <a:t>Area: Information Systems</a:t>
              </a:r>
            </a:p>
            <a:p>
              <a:pPr lvl="1" defTabSz="444500">
                <a:lnSpc>
                  <a:spcPct val="90000"/>
                </a:lnSpc>
                <a:spcBef>
                  <a:spcPct val="0"/>
                </a:spcBef>
                <a:spcAft>
                  <a:spcPct val="35000"/>
                </a:spcAft>
              </a:pPr>
              <a:r>
                <a:rPr lang="en-IN" sz="1400">
                  <a:latin typeface="Arial"/>
                  <a:cs typeface="Arial"/>
                </a:rPr>
                <a:t>Exec MBA from </a:t>
              </a:r>
              <a:r>
                <a:rPr lang="en-IN" sz="1400" b="1">
                  <a:latin typeface="Arial"/>
                  <a:cs typeface="Arial"/>
                </a:rPr>
                <a:t>Harvard Business School</a:t>
              </a:r>
              <a:endParaRPr lang="en-IN" sz="1400">
                <a:latin typeface="Arial" panose="020B0604020202020204" pitchFamily="34" charset="0"/>
                <a:cs typeface="Arial" panose="020B0604020202020204" pitchFamily="34" charset="0"/>
              </a:endParaRPr>
            </a:p>
          </p:txBody>
        </p:sp>
      </p:grpSp>
      <p:pic>
        <p:nvPicPr>
          <p:cNvPr id="14" name="Picture 17">
            <a:extLst>
              <a:ext uri="{FF2B5EF4-FFF2-40B4-BE49-F238E27FC236}">
                <a16:creationId xmlns:a16="http://schemas.microsoft.com/office/drawing/2014/main" id="{8DDC8047-2BDE-136E-D3D0-8336E1F59E95}"/>
              </a:ext>
            </a:extLst>
          </p:cNvPr>
          <p:cNvPicPr>
            <a:picLocks noChangeAspect="1"/>
          </p:cNvPicPr>
          <p:nvPr/>
        </p:nvPicPr>
        <p:blipFill>
          <a:blip r:embed="rId2"/>
          <a:stretch>
            <a:fillRect/>
          </a:stretch>
        </p:blipFill>
        <p:spPr>
          <a:xfrm>
            <a:off x="328960" y="1293462"/>
            <a:ext cx="918115" cy="1145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3">
            <a:extLst>
              <a:ext uri="{FF2B5EF4-FFF2-40B4-BE49-F238E27FC236}">
                <a16:creationId xmlns:a16="http://schemas.microsoft.com/office/drawing/2014/main" id="{A50D5BDA-8E27-0DB5-E22B-17BD99A5CE6A}"/>
              </a:ext>
            </a:extLst>
          </p:cNvPr>
          <p:cNvPicPr>
            <a:picLocks noChangeAspect="1"/>
          </p:cNvPicPr>
          <p:nvPr/>
        </p:nvPicPr>
        <p:blipFill>
          <a:blip r:embed="rId3"/>
          <a:stretch>
            <a:fillRect/>
          </a:stretch>
        </p:blipFill>
        <p:spPr>
          <a:xfrm>
            <a:off x="6164639" y="1263675"/>
            <a:ext cx="1064218" cy="1218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4">
            <a:extLst>
              <a:ext uri="{FF2B5EF4-FFF2-40B4-BE49-F238E27FC236}">
                <a16:creationId xmlns:a16="http://schemas.microsoft.com/office/drawing/2014/main" id="{BBB24A98-F1EB-6468-0DE4-40F1794BBA46}"/>
              </a:ext>
            </a:extLst>
          </p:cNvPr>
          <p:cNvPicPr>
            <a:picLocks noChangeAspect="1"/>
          </p:cNvPicPr>
          <p:nvPr/>
        </p:nvPicPr>
        <p:blipFill>
          <a:blip r:embed="rId4"/>
          <a:stretch>
            <a:fillRect/>
          </a:stretch>
        </p:blipFill>
        <p:spPr>
          <a:xfrm>
            <a:off x="304412" y="3051875"/>
            <a:ext cx="1102963" cy="1090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5">
            <a:extLst>
              <a:ext uri="{FF2B5EF4-FFF2-40B4-BE49-F238E27FC236}">
                <a16:creationId xmlns:a16="http://schemas.microsoft.com/office/drawing/2014/main" id="{5D6AF71A-68EA-7A4E-0ED1-16B36DAE0173}"/>
              </a:ext>
            </a:extLst>
          </p:cNvPr>
          <p:cNvPicPr>
            <a:picLocks noChangeAspect="1"/>
          </p:cNvPicPr>
          <p:nvPr/>
        </p:nvPicPr>
        <p:blipFill>
          <a:blip r:embed="rId5"/>
          <a:stretch>
            <a:fillRect/>
          </a:stretch>
        </p:blipFill>
        <p:spPr>
          <a:xfrm>
            <a:off x="6115880" y="3090432"/>
            <a:ext cx="1165668" cy="1112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Connector 7">
            <a:extLst>
              <a:ext uri="{FF2B5EF4-FFF2-40B4-BE49-F238E27FC236}">
                <a16:creationId xmlns:a16="http://schemas.microsoft.com/office/drawing/2014/main" id="{AFA48E0B-2109-F6BD-F6DC-C357D21D9D12}"/>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03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8117CA-D1C3-6349-9750-391092620279}"/>
              </a:ext>
            </a:extLst>
          </p:cNvPr>
          <p:cNvSpPr>
            <a:spLocks noGrp="1"/>
          </p:cNvSpPr>
          <p:nvPr>
            <p:ph idx="1"/>
          </p:nvPr>
        </p:nvSpPr>
        <p:spPr>
          <a:xfrm>
            <a:off x="4981447" y="1820409"/>
            <a:ext cx="6745500" cy="4388734"/>
          </a:xfrm>
        </p:spPr>
        <p:txBody>
          <a:bodyPr vert="horz" lIns="91440" tIns="45720" rIns="91440" bIns="45720" rtlCol="0" anchor="t">
            <a:normAutofit/>
          </a:bodyPr>
          <a:lstStyle/>
          <a:p>
            <a:pPr marL="285750" indent="-285750">
              <a:buFont typeface="Wingdings" panose="05000000000000000000" pitchFamily="2" charset="2"/>
              <a:buChar char="Ø"/>
            </a:pPr>
            <a:r>
              <a:rPr lang="en-US">
                <a:latin typeface="Arial"/>
                <a:cs typeface="Arial"/>
              </a:rPr>
              <a:t>ISB: An Introduction</a:t>
            </a:r>
          </a:p>
          <a:p>
            <a:pPr marL="285750" indent="-285750">
              <a:buFont typeface="Wingdings" panose="05000000000000000000" pitchFamily="2" charset="2"/>
              <a:buChar char="Ø"/>
            </a:pPr>
            <a:endParaRPr lang="en-US">
              <a:latin typeface="Arial" pitchFamily="34" charset="0"/>
            </a:endParaRPr>
          </a:p>
          <a:p>
            <a:pPr marL="285750" indent="-285750">
              <a:buFont typeface="Wingdings" panose="05000000000000000000" pitchFamily="2" charset="2"/>
              <a:buChar char="Ø"/>
            </a:pPr>
            <a:r>
              <a:rPr lang="en-US">
                <a:latin typeface="Arial"/>
                <a:cs typeface="Arial"/>
              </a:rPr>
              <a:t>Programme Details and Cohort Profile</a:t>
            </a:r>
          </a:p>
          <a:p>
            <a:pPr marL="285750" indent="-285750">
              <a:buFont typeface="Wingdings" panose="05000000000000000000" pitchFamily="2" charset="2"/>
              <a:buChar char="Ø"/>
            </a:pPr>
            <a:endParaRPr lang="en-US">
              <a:latin typeface="Arial" pitchFamily="34" charset="0"/>
            </a:endParaRPr>
          </a:p>
          <a:p>
            <a:pPr marL="285750" indent="-285750">
              <a:buFont typeface="Wingdings" panose="05000000000000000000" pitchFamily="2" charset="2"/>
              <a:buChar char="Ø"/>
            </a:pPr>
            <a:r>
              <a:rPr lang="en-US">
                <a:latin typeface="Arial"/>
                <a:cs typeface="Arial"/>
              </a:rPr>
              <a:t>Connect Opportunities and Learning Management System: Introduction and Demo</a:t>
            </a:r>
          </a:p>
          <a:p>
            <a:pPr marL="285750" indent="-285750">
              <a:buFont typeface="Wingdings" panose="05000000000000000000" pitchFamily="2" charset="2"/>
              <a:buChar char="Ø"/>
            </a:pPr>
            <a:endParaRPr lang="en-US">
              <a:latin typeface="Arial" pitchFamily="34" charset="0"/>
              <a:cs typeface="Arial" pitchFamily="34" charset="0"/>
            </a:endParaRPr>
          </a:p>
          <a:p>
            <a:pPr marL="285750" indent="-285750">
              <a:buFont typeface="Wingdings" panose="05000000000000000000" pitchFamily="2" charset="2"/>
              <a:buChar char="Ø"/>
            </a:pPr>
            <a:r>
              <a:rPr lang="en-US">
                <a:latin typeface="Arial"/>
                <a:cs typeface="Arial"/>
              </a:rPr>
              <a:t>Introduction to the Core Team</a:t>
            </a:r>
          </a:p>
          <a:p>
            <a:endParaRPr lang="en-US">
              <a:latin typeface="Arial" pitchFamily="34" charset="0"/>
            </a:endParaRPr>
          </a:p>
          <a:p>
            <a:pPr marL="285750" indent="-285750">
              <a:buFont typeface="Wingdings" panose="05000000000000000000" pitchFamily="2" charset="2"/>
              <a:buChar char="Ø"/>
            </a:pPr>
            <a:r>
              <a:rPr lang="en-US">
                <a:latin typeface="Arial"/>
                <a:cs typeface="Arial"/>
              </a:rPr>
              <a:t>Q &amp; A</a:t>
            </a:r>
          </a:p>
        </p:txBody>
      </p:sp>
      <p:sp>
        <p:nvSpPr>
          <p:cNvPr id="3" name="Slide Number Placeholder 2">
            <a:extLst>
              <a:ext uri="{FF2B5EF4-FFF2-40B4-BE49-F238E27FC236}">
                <a16:creationId xmlns:a16="http://schemas.microsoft.com/office/drawing/2014/main" id="{E320B8E6-C3D5-D34B-AB80-FAC9B9C7BFFF}"/>
              </a:ext>
            </a:extLst>
          </p:cNvPr>
          <p:cNvSpPr>
            <a:spLocks noGrp="1"/>
          </p:cNvSpPr>
          <p:nvPr>
            <p:ph type="sldNum" sz="quarter" idx="4"/>
          </p:nvPr>
        </p:nvSpPr>
        <p:spPr/>
        <p:txBody>
          <a:bodyPr/>
          <a:lstStyle/>
          <a:p>
            <a:fld id="{A7A995A4-FE07-456D-8AD5-7BB0FE422D12}" type="slidenum">
              <a:rPr lang="en-US" smtClean="0"/>
              <a:pPr/>
              <a:t>2</a:t>
            </a:fld>
            <a:endParaRPr lang="en-US"/>
          </a:p>
        </p:txBody>
      </p:sp>
      <p:sp>
        <p:nvSpPr>
          <p:cNvPr id="4" name="Title 3">
            <a:extLst>
              <a:ext uri="{FF2B5EF4-FFF2-40B4-BE49-F238E27FC236}">
                <a16:creationId xmlns:a16="http://schemas.microsoft.com/office/drawing/2014/main" id="{6C2A5650-71C9-D24E-B9C5-052007C69BA4}"/>
              </a:ext>
            </a:extLst>
          </p:cNvPr>
          <p:cNvSpPr>
            <a:spLocks noGrp="1"/>
          </p:cNvSpPr>
          <p:nvPr>
            <p:ph type="title"/>
          </p:nvPr>
        </p:nvSpPr>
        <p:spPr>
          <a:xfrm>
            <a:off x="4981447" y="762000"/>
            <a:ext cx="3705354" cy="655638"/>
          </a:xfrm>
        </p:spPr>
        <p:txBody>
          <a:bodyPr/>
          <a:lstStyle/>
          <a:p>
            <a:r>
              <a:rPr lang="en-GB">
                <a:latin typeface="Arial" panose="020B0604020202020204" pitchFamily="34" charset="0"/>
              </a:rPr>
              <a:t>Agenda</a:t>
            </a:r>
          </a:p>
        </p:txBody>
      </p:sp>
    </p:spTree>
    <p:extLst>
      <p:ext uri="{BB962C8B-B14F-4D97-AF65-F5344CB8AC3E}">
        <p14:creationId xmlns:p14="http://schemas.microsoft.com/office/powerpoint/2010/main" val="2042589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E6BC-6E57-46D5-A6CF-F8D7543A07DD}"/>
              </a:ext>
            </a:extLst>
          </p:cNvPr>
          <p:cNvSpPr>
            <a:spLocks noGrp="1"/>
          </p:cNvSpPr>
          <p:nvPr>
            <p:ph type="title"/>
          </p:nvPr>
        </p:nvSpPr>
        <p:spPr>
          <a:xfrm>
            <a:off x="296504" y="177899"/>
            <a:ext cx="8433787" cy="655638"/>
          </a:xfrm>
        </p:spPr>
        <p:txBody>
          <a:bodyPr>
            <a:normAutofit/>
          </a:bodyPr>
          <a:lstStyle/>
          <a:p>
            <a:r>
              <a:rPr lang="en-US">
                <a:latin typeface="Arial Narrow"/>
                <a:cs typeface="Arial"/>
              </a:rPr>
              <a:t>Cohort Profile</a:t>
            </a:r>
            <a:endParaRPr lang="en-US">
              <a:latin typeface="Arial Narrow"/>
            </a:endParaRPr>
          </a:p>
        </p:txBody>
      </p:sp>
      <p:sp>
        <p:nvSpPr>
          <p:cNvPr id="4" name="Slide Number Placeholder 3">
            <a:extLst>
              <a:ext uri="{FF2B5EF4-FFF2-40B4-BE49-F238E27FC236}">
                <a16:creationId xmlns:a16="http://schemas.microsoft.com/office/drawing/2014/main" id="{80752028-7DF6-425B-8AB7-EF3DA737FE64}"/>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609D64F8-88FB-45D1-9ED6-00FD480BEA19}" type="slidenum">
              <a:rPr lang="en-US" altLang="en-US" smtClean="0"/>
              <a:pPr>
                <a:defRPr/>
              </a:pPr>
              <a:t>20</a:t>
            </a:fld>
            <a:endParaRPr lang="en-US" altLang="en-US"/>
          </a:p>
        </p:txBody>
      </p:sp>
      <p:sp>
        <p:nvSpPr>
          <p:cNvPr id="7" name="TextBox 6">
            <a:extLst>
              <a:ext uri="{FF2B5EF4-FFF2-40B4-BE49-F238E27FC236}">
                <a16:creationId xmlns:a16="http://schemas.microsoft.com/office/drawing/2014/main" id="{FC531926-C277-4205-AB62-B6F98ECBE897}"/>
              </a:ext>
            </a:extLst>
          </p:cNvPr>
          <p:cNvSpPr txBox="1"/>
          <p:nvPr/>
        </p:nvSpPr>
        <p:spPr>
          <a:xfrm>
            <a:off x="2931763" y="4217870"/>
            <a:ext cx="9122765" cy="2246769"/>
          </a:xfrm>
          <a:prstGeom prst="rect">
            <a:avLst/>
          </a:prstGeom>
          <a:noFill/>
        </p:spPr>
        <p:txBody>
          <a:bodyPr wrap="square" lIns="91440" tIns="45720" rIns="91440" bIns="45720" rtlCol="0" anchor="t">
            <a:spAutoFit/>
          </a:bodyPr>
          <a:lstStyle/>
          <a:p>
            <a:r>
              <a:rPr lang="en-IN" sz="2000" b="1">
                <a:latin typeface="Arial"/>
                <a:cs typeface="Arial"/>
              </a:rPr>
              <a:t>Average Work Experience: 18.45 </a:t>
            </a:r>
            <a:r>
              <a:rPr lang="en-IN" sz="2000">
                <a:latin typeface="Arial"/>
                <a:cs typeface="Arial"/>
              </a:rPr>
              <a:t>years</a:t>
            </a:r>
          </a:p>
          <a:p>
            <a:endParaRPr lang="en-IN" sz="2000">
              <a:latin typeface="Arial"/>
              <a:cs typeface="Arial"/>
            </a:endParaRPr>
          </a:p>
          <a:p>
            <a:r>
              <a:rPr lang="en-IN" sz="2000" b="1">
                <a:latin typeface="Arial"/>
                <a:cs typeface="Arial"/>
              </a:rPr>
              <a:t>Roles: </a:t>
            </a:r>
            <a:r>
              <a:rPr lang="en-IN" sz="2000">
                <a:latin typeface="Arial"/>
                <a:ea typeface="+mn-lt"/>
                <a:cs typeface="+mn-lt"/>
              </a:rPr>
              <a:t>Director, General Manager, Vice President, Head of Product, Head HR, Senior Manager etc.</a:t>
            </a:r>
            <a:endParaRPr lang="en-IN" sz="2000">
              <a:latin typeface="Arial"/>
              <a:cs typeface="Calibri"/>
            </a:endParaRPr>
          </a:p>
          <a:p>
            <a:endParaRPr lang="en-IN" sz="2000">
              <a:latin typeface="Arial"/>
              <a:cs typeface="Arial"/>
            </a:endParaRPr>
          </a:p>
          <a:p>
            <a:r>
              <a:rPr lang="en-IN" sz="2000" b="1">
                <a:latin typeface="Arial"/>
                <a:cs typeface="Arial"/>
              </a:rPr>
              <a:t>Industries: </a:t>
            </a:r>
            <a:r>
              <a:rPr lang="en-IN" sz="2000">
                <a:latin typeface="Arial"/>
                <a:ea typeface="+mn-lt"/>
                <a:cs typeface="+mn-lt"/>
              </a:rPr>
              <a:t>IT Services, Software Products, Manufacturing, </a:t>
            </a:r>
          </a:p>
          <a:p>
            <a:r>
              <a:rPr lang="en-IN" sz="2000">
                <a:latin typeface="Arial"/>
                <a:ea typeface="+mn-lt"/>
                <a:cs typeface="+mn-lt"/>
              </a:rPr>
              <a:t>Energy &amp; Petroleum, Pharma etc.</a:t>
            </a:r>
            <a:endParaRPr lang="en-IN"/>
          </a:p>
        </p:txBody>
      </p:sp>
      <p:graphicFrame>
        <p:nvGraphicFramePr>
          <p:cNvPr id="99" name="Diagram 98">
            <a:extLst>
              <a:ext uri="{FF2B5EF4-FFF2-40B4-BE49-F238E27FC236}">
                <a16:creationId xmlns:a16="http://schemas.microsoft.com/office/drawing/2014/main" id="{00E7D2B6-05E2-AB07-0344-9CB90B557801}"/>
              </a:ext>
            </a:extLst>
          </p:cNvPr>
          <p:cNvGraphicFramePr/>
          <p:nvPr/>
        </p:nvGraphicFramePr>
        <p:xfrm>
          <a:off x="701869" y="1031737"/>
          <a:ext cx="8128000" cy="3276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Straight Connector 12">
            <a:extLst>
              <a:ext uri="{FF2B5EF4-FFF2-40B4-BE49-F238E27FC236}">
                <a16:creationId xmlns:a16="http://schemas.microsoft.com/office/drawing/2014/main" id="{F052F41A-F1C5-F98E-3431-9694B8AEECC5}"/>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2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E6BC-6E57-46D5-A6CF-F8D7543A07DD}"/>
              </a:ext>
            </a:extLst>
          </p:cNvPr>
          <p:cNvSpPr>
            <a:spLocks noGrp="1"/>
          </p:cNvSpPr>
          <p:nvPr>
            <p:ph type="title"/>
          </p:nvPr>
        </p:nvSpPr>
        <p:spPr>
          <a:xfrm>
            <a:off x="296504" y="177899"/>
            <a:ext cx="8433787" cy="655638"/>
          </a:xfrm>
        </p:spPr>
        <p:txBody>
          <a:bodyPr>
            <a:normAutofit/>
          </a:bodyPr>
          <a:lstStyle/>
          <a:p>
            <a:r>
              <a:rPr lang="en-US">
                <a:solidFill>
                  <a:schemeClr val="tx1"/>
                </a:solidFill>
                <a:latin typeface="Arial Narrow"/>
              </a:rPr>
              <a:t>Cohort</a:t>
            </a:r>
            <a:r>
              <a:rPr lang="en-US">
                <a:latin typeface="Arial Narrow"/>
              </a:rPr>
              <a:t> Profile</a:t>
            </a:r>
            <a:endParaRPr lang="en-US" b="0">
              <a:latin typeface="Arial Narrow"/>
            </a:endParaRPr>
          </a:p>
        </p:txBody>
      </p:sp>
      <p:sp>
        <p:nvSpPr>
          <p:cNvPr id="4" name="Slide Number Placeholder 3">
            <a:extLst>
              <a:ext uri="{FF2B5EF4-FFF2-40B4-BE49-F238E27FC236}">
                <a16:creationId xmlns:a16="http://schemas.microsoft.com/office/drawing/2014/main" id="{80752028-7DF6-425B-8AB7-EF3DA737FE64}"/>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609D64F8-88FB-45D1-9ED6-00FD480BEA19}" type="slidenum">
              <a:rPr lang="en-US" altLang="en-US" smtClean="0"/>
              <a:pPr>
                <a:defRPr/>
              </a:pPr>
              <a:t>21</a:t>
            </a:fld>
            <a:endParaRPr lang="en-US" altLang="en-US"/>
          </a:p>
        </p:txBody>
      </p:sp>
      <p:pic>
        <p:nvPicPr>
          <p:cNvPr id="23" name="Picture 23" descr="A picture containing text, clipart&#10;&#10;Description automatically generated">
            <a:extLst>
              <a:ext uri="{FF2B5EF4-FFF2-40B4-BE49-F238E27FC236}">
                <a16:creationId xmlns:a16="http://schemas.microsoft.com/office/drawing/2014/main" id="{54717D1F-64A8-7C65-E5BB-838F33B05A0C}"/>
              </a:ext>
            </a:extLst>
          </p:cNvPr>
          <p:cNvPicPr>
            <a:picLocks noChangeAspect="1"/>
          </p:cNvPicPr>
          <p:nvPr/>
        </p:nvPicPr>
        <p:blipFill>
          <a:blip r:embed="rId3"/>
          <a:stretch>
            <a:fillRect/>
          </a:stretch>
        </p:blipFill>
        <p:spPr>
          <a:xfrm>
            <a:off x="9035714" y="1289790"/>
            <a:ext cx="2343150" cy="628650"/>
          </a:xfrm>
          <a:prstGeom prst="rect">
            <a:avLst/>
          </a:prstGeom>
        </p:spPr>
      </p:pic>
      <p:pic>
        <p:nvPicPr>
          <p:cNvPr id="24" name="Picture 24" descr="Icon&#10;&#10;Description automatically generated">
            <a:extLst>
              <a:ext uri="{FF2B5EF4-FFF2-40B4-BE49-F238E27FC236}">
                <a16:creationId xmlns:a16="http://schemas.microsoft.com/office/drawing/2014/main" id="{AA24EA08-1A50-38A6-4E09-9161F056C1F1}"/>
              </a:ext>
            </a:extLst>
          </p:cNvPr>
          <p:cNvPicPr>
            <a:picLocks noChangeAspect="1"/>
          </p:cNvPicPr>
          <p:nvPr/>
        </p:nvPicPr>
        <p:blipFill>
          <a:blip r:embed="rId4"/>
          <a:stretch>
            <a:fillRect/>
          </a:stretch>
        </p:blipFill>
        <p:spPr>
          <a:xfrm>
            <a:off x="9975743" y="3961471"/>
            <a:ext cx="1714661" cy="1714661"/>
          </a:xfrm>
          <a:prstGeom prst="rect">
            <a:avLst/>
          </a:prstGeom>
        </p:spPr>
      </p:pic>
      <p:pic>
        <p:nvPicPr>
          <p:cNvPr id="25" name="Picture 25" descr="Shape, logo, company name, arrow&#10;&#10;Description automatically generated">
            <a:extLst>
              <a:ext uri="{FF2B5EF4-FFF2-40B4-BE49-F238E27FC236}">
                <a16:creationId xmlns:a16="http://schemas.microsoft.com/office/drawing/2014/main" id="{E7AD0DE0-D7BF-24E1-EDAD-66D9CB774209}"/>
              </a:ext>
            </a:extLst>
          </p:cNvPr>
          <p:cNvPicPr>
            <a:picLocks noChangeAspect="1"/>
          </p:cNvPicPr>
          <p:nvPr/>
        </p:nvPicPr>
        <p:blipFill>
          <a:blip r:embed="rId5"/>
          <a:stretch>
            <a:fillRect/>
          </a:stretch>
        </p:blipFill>
        <p:spPr>
          <a:xfrm>
            <a:off x="6093619" y="2084643"/>
            <a:ext cx="2743200" cy="2743200"/>
          </a:xfrm>
          <a:prstGeom prst="rect">
            <a:avLst/>
          </a:prstGeom>
        </p:spPr>
      </p:pic>
      <p:pic>
        <p:nvPicPr>
          <p:cNvPr id="26" name="Picture 26" descr="Logo&#10;&#10;Description automatically generated">
            <a:extLst>
              <a:ext uri="{FF2B5EF4-FFF2-40B4-BE49-F238E27FC236}">
                <a16:creationId xmlns:a16="http://schemas.microsoft.com/office/drawing/2014/main" id="{02A4A38A-BD79-CBF2-50C4-B19FD43116AC}"/>
              </a:ext>
            </a:extLst>
          </p:cNvPr>
          <p:cNvPicPr>
            <a:picLocks noChangeAspect="1"/>
          </p:cNvPicPr>
          <p:nvPr/>
        </p:nvPicPr>
        <p:blipFill>
          <a:blip r:embed="rId6"/>
          <a:stretch>
            <a:fillRect/>
          </a:stretch>
        </p:blipFill>
        <p:spPr>
          <a:xfrm>
            <a:off x="164709" y="2766669"/>
            <a:ext cx="1874045" cy="1288138"/>
          </a:xfrm>
          <a:prstGeom prst="rect">
            <a:avLst/>
          </a:prstGeom>
        </p:spPr>
      </p:pic>
      <p:pic>
        <p:nvPicPr>
          <p:cNvPr id="27" name="Picture 27" descr="Logo, company name&#10;&#10;Description automatically generated">
            <a:extLst>
              <a:ext uri="{FF2B5EF4-FFF2-40B4-BE49-F238E27FC236}">
                <a16:creationId xmlns:a16="http://schemas.microsoft.com/office/drawing/2014/main" id="{D7470F25-6BCD-3024-BEA5-C54DD03A39F6}"/>
              </a:ext>
            </a:extLst>
          </p:cNvPr>
          <p:cNvPicPr>
            <a:picLocks noChangeAspect="1"/>
          </p:cNvPicPr>
          <p:nvPr/>
        </p:nvPicPr>
        <p:blipFill>
          <a:blip r:embed="rId7"/>
          <a:stretch>
            <a:fillRect/>
          </a:stretch>
        </p:blipFill>
        <p:spPr>
          <a:xfrm>
            <a:off x="3756361" y="1108815"/>
            <a:ext cx="2743200" cy="1371600"/>
          </a:xfrm>
          <a:prstGeom prst="rect">
            <a:avLst/>
          </a:prstGeom>
        </p:spPr>
      </p:pic>
      <p:pic>
        <p:nvPicPr>
          <p:cNvPr id="28" name="Picture 28" descr="Logo, company name&#10;&#10;Description automatically generated">
            <a:extLst>
              <a:ext uri="{FF2B5EF4-FFF2-40B4-BE49-F238E27FC236}">
                <a16:creationId xmlns:a16="http://schemas.microsoft.com/office/drawing/2014/main" id="{77D57973-CB3F-9233-B595-1FFD74034036}"/>
              </a:ext>
            </a:extLst>
          </p:cNvPr>
          <p:cNvPicPr>
            <a:picLocks noChangeAspect="1"/>
          </p:cNvPicPr>
          <p:nvPr/>
        </p:nvPicPr>
        <p:blipFill>
          <a:blip r:embed="rId8"/>
          <a:stretch>
            <a:fillRect/>
          </a:stretch>
        </p:blipFill>
        <p:spPr>
          <a:xfrm>
            <a:off x="514632" y="1192067"/>
            <a:ext cx="2743200" cy="1205096"/>
          </a:xfrm>
          <a:prstGeom prst="rect">
            <a:avLst/>
          </a:prstGeom>
        </p:spPr>
      </p:pic>
      <p:pic>
        <p:nvPicPr>
          <p:cNvPr id="29" name="Picture 29" descr="Logo, company name&#10;&#10;Description automatically generated">
            <a:extLst>
              <a:ext uri="{FF2B5EF4-FFF2-40B4-BE49-F238E27FC236}">
                <a16:creationId xmlns:a16="http://schemas.microsoft.com/office/drawing/2014/main" id="{3F50578D-7272-2CB7-89B2-AFB1D05D49B3}"/>
              </a:ext>
            </a:extLst>
          </p:cNvPr>
          <p:cNvPicPr>
            <a:picLocks noChangeAspect="1"/>
          </p:cNvPicPr>
          <p:nvPr/>
        </p:nvPicPr>
        <p:blipFill>
          <a:blip r:embed="rId9"/>
          <a:stretch>
            <a:fillRect/>
          </a:stretch>
        </p:blipFill>
        <p:spPr>
          <a:xfrm>
            <a:off x="9207608" y="2582203"/>
            <a:ext cx="2743200" cy="1543050"/>
          </a:xfrm>
          <a:prstGeom prst="rect">
            <a:avLst/>
          </a:prstGeom>
        </p:spPr>
      </p:pic>
      <p:pic>
        <p:nvPicPr>
          <p:cNvPr id="30" name="Picture 30" descr="Logo&#10;&#10;Description automatically generated">
            <a:extLst>
              <a:ext uri="{FF2B5EF4-FFF2-40B4-BE49-F238E27FC236}">
                <a16:creationId xmlns:a16="http://schemas.microsoft.com/office/drawing/2014/main" id="{6A05094D-A06F-BB88-4914-F06A7256722C}"/>
              </a:ext>
            </a:extLst>
          </p:cNvPr>
          <p:cNvPicPr>
            <a:picLocks noChangeAspect="1"/>
          </p:cNvPicPr>
          <p:nvPr/>
        </p:nvPicPr>
        <p:blipFill>
          <a:blip r:embed="rId10"/>
          <a:stretch>
            <a:fillRect/>
          </a:stretch>
        </p:blipFill>
        <p:spPr>
          <a:xfrm>
            <a:off x="3251657" y="4219009"/>
            <a:ext cx="2743200" cy="1543050"/>
          </a:xfrm>
          <a:prstGeom prst="rect">
            <a:avLst/>
          </a:prstGeom>
        </p:spPr>
      </p:pic>
      <p:pic>
        <p:nvPicPr>
          <p:cNvPr id="31" name="Picture 31" descr="Logo, company name&#10;&#10;Description automatically generated">
            <a:extLst>
              <a:ext uri="{FF2B5EF4-FFF2-40B4-BE49-F238E27FC236}">
                <a16:creationId xmlns:a16="http://schemas.microsoft.com/office/drawing/2014/main" id="{04CF3691-8DB0-4154-25D7-424EBA6E74B6}"/>
              </a:ext>
            </a:extLst>
          </p:cNvPr>
          <p:cNvPicPr>
            <a:picLocks noChangeAspect="1"/>
          </p:cNvPicPr>
          <p:nvPr/>
        </p:nvPicPr>
        <p:blipFill>
          <a:blip r:embed="rId11"/>
          <a:stretch>
            <a:fillRect/>
          </a:stretch>
        </p:blipFill>
        <p:spPr>
          <a:xfrm>
            <a:off x="6739180" y="4994452"/>
            <a:ext cx="2743200" cy="1053638"/>
          </a:xfrm>
          <a:prstGeom prst="rect">
            <a:avLst/>
          </a:prstGeom>
        </p:spPr>
      </p:pic>
      <p:cxnSp>
        <p:nvCxnSpPr>
          <p:cNvPr id="5" name="Straight Connector 4">
            <a:extLst>
              <a:ext uri="{FF2B5EF4-FFF2-40B4-BE49-F238E27FC236}">
                <a16:creationId xmlns:a16="http://schemas.microsoft.com/office/drawing/2014/main" id="{5D53D51E-FF5E-4AD8-8CE5-0260D3CB1E03}"/>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6" descr="Icon&#10;&#10;Description automatically generated">
            <a:extLst>
              <a:ext uri="{FF2B5EF4-FFF2-40B4-BE49-F238E27FC236}">
                <a16:creationId xmlns:a16="http://schemas.microsoft.com/office/drawing/2014/main" id="{B40B14EF-81D0-E9CA-DCEB-E20CB3B3FDA8}"/>
              </a:ext>
            </a:extLst>
          </p:cNvPr>
          <p:cNvPicPr>
            <a:picLocks noChangeAspect="1"/>
          </p:cNvPicPr>
          <p:nvPr/>
        </p:nvPicPr>
        <p:blipFill>
          <a:blip r:embed="rId12"/>
          <a:stretch>
            <a:fillRect/>
          </a:stretch>
        </p:blipFill>
        <p:spPr>
          <a:xfrm>
            <a:off x="6855619" y="1104900"/>
            <a:ext cx="1516857" cy="1481138"/>
          </a:xfrm>
          <a:prstGeom prst="rect">
            <a:avLst/>
          </a:prstGeom>
        </p:spPr>
      </p:pic>
      <p:pic>
        <p:nvPicPr>
          <p:cNvPr id="7" name="Picture 7" descr="Logo&#10;&#10;Description automatically generated">
            <a:extLst>
              <a:ext uri="{FF2B5EF4-FFF2-40B4-BE49-F238E27FC236}">
                <a16:creationId xmlns:a16="http://schemas.microsoft.com/office/drawing/2014/main" id="{7B364B1F-050F-6019-BEB9-585BB9D1CC0F}"/>
              </a:ext>
            </a:extLst>
          </p:cNvPr>
          <p:cNvPicPr>
            <a:picLocks noChangeAspect="1"/>
          </p:cNvPicPr>
          <p:nvPr/>
        </p:nvPicPr>
        <p:blipFill>
          <a:blip r:embed="rId13"/>
          <a:stretch>
            <a:fillRect/>
          </a:stretch>
        </p:blipFill>
        <p:spPr>
          <a:xfrm>
            <a:off x="509588" y="4399026"/>
            <a:ext cx="1957388" cy="1429417"/>
          </a:xfrm>
          <a:prstGeom prst="rect">
            <a:avLst/>
          </a:prstGeom>
        </p:spPr>
      </p:pic>
      <p:pic>
        <p:nvPicPr>
          <p:cNvPr id="8" name="Picture 8" descr="Logo&#10;&#10;Description automatically generated">
            <a:extLst>
              <a:ext uri="{FF2B5EF4-FFF2-40B4-BE49-F238E27FC236}">
                <a16:creationId xmlns:a16="http://schemas.microsoft.com/office/drawing/2014/main" id="{AE734A44-FDBB-4296-58AC-2991D478C3C4}"/>
              </a:ext>
            </a:extLst>
          </p:cNvPr>
          <p:cNvPicPr>
            <a:picLocks noChangeAspect="1"/>
          </p:cNvPicPr>
          <p:nvPr/>
        </p:nvPicPr>
        <p:blipFill>
          <a:blip r:embed="rId14"/>
          <a:stretch>
            <a:fillRect/>
          </a:stretch>
        </p:blipFill>
        <p:spPr>
          <a:xfrm>
            <a:off x="2795588" y="2395538"/>
            <a:ext cx="3302793" cy="1864518"/>
          </a:xfrm>
          <a:prstGeom prst="rect">
            <a:avLst/>
          </a:prstGeom>
        </p:spPr>
      </p:pic>
    </p:spTree>
    <p:extLst>
      <p:ext uri="{BB962C8B-B14F-4D97-AF65-F5344CB8AC3E}">
        <p14:creationId xmlns:p14="http://schemas.microsoft.com/office/powerpoint/2010/main" val="52785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E6BC-6E57-46D5-A6CF-F8D7543A07DD}"/>
              </a:ext>
            </a:extLst>
          </p:cNvPr>
          <p:cNvSpPr>
            <a:spLocks noGrp="1"/>
          </p:cNvSpPr>
          <p:nvPr>
            <p:ph type="title"/>
          </p:nvPr>
        </p:nvSpPr>
        <p:spPr>
          <a:xfrm>
            <a:off x="315175" y="159234"/>
            <a:ext cx="8433787" cy="655638"/>
          </a:xfrm>
        </p:spPr>
        <p:txBody>
          <a:bodyPr>
            <a:normAutofit/>
          </a:bodyPr>
          <a:lstStyle/>
          <a:p>
            <a:r>
              <a:rPr lang="en-US" b="1">
                <a:latin typeface="Arial Narrow"/>
                <a:cs typeface="Arial"/>
              </a:rPr>
              <a:t>Connect Opportunities</a:t>
            </a:r>
          </a:p>
        </p:txBody>
      </p:sp>
      <p:sp>
        <p:nvSpPr>
          <p:cNvPr id="3" name="Content Placeholder 2">
            <a:extLst>
              <a:ext uri="{FF2B5EF4-FFF2-40B4-BE49-F238E27FC236}">
                <a16:creationId xmlns:a16="http://schemas.microsoft.com/office/drawing/2014/main" id="{28A4CE90-5914-4F25-9947-852273774589}"/>
              </a:ext>
            </a:extLst>
          </p:cNvPr>
          <p:cNvSpPr>
            <a:spLocks noGrp="1"/>
          </p:cNvSpPr>
          <p:nvPr>
            <p:ph idx="1"/>
          </p:nvPr>
        </p:nvSpPr>
        <p:spPr>
          <a:xfrm>
            <a:off x="457200" y="1051718"/>
            <a:ext cx="10972800" cy="4754563"/>
          </a:xfrm>
        </p:spPr>
        <p:txBody>
          <a:bodyPr/>
          <a:lstStyle/>
          <a:p>
            <a:endParaRPr lang="en-US" sz="1800"/>
          </a:p>
          <a:p>
            <a:endParaRPr lang="en-US" sz="1800"/>
          </a:p>
          <a:p>
            <a:endParaRPr lang="en-IN"/>
          </a:p>
        </p:txBody>
      </p:sp>
      <p:sp>
        <p:nvSpPr>
          <p:cNvPr id="4" name="Slide Number Placeholder 3">
            <a:extLst>
              <a:ext uri="{FF2B5EF4-FFF2-40B4-BE49-F238E27FC236}">
                <a16:creationId xmlns:a16="http://schemas.microsoft.com/office/drawing/2014/main" id="{80752028-7DF6-425B-8AB7-EF3DA737FE64}"/>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609D64F8-88FB-45D1-9ED6-00FD480BEA19}" type="slidenum">
              <a:rPr lang="en-US" altLang="en-US" smtClean="0"/>
              <a:pPr>
                <a:defRPr/>
              </a:pPr>
              <a:t>22</a:t>
            </a:fld>
            <a:endParaRPr lang="en-US" altLang="en-US"/>
          </a:p>
        </p:txBody>
      </p:sp>
      <p:pic>
        <p:nvPicPr>
          <p:cNvPr id="8" name="Picture 7" descr="A picture containing text, crowd&#10;&#10;Description automatically generated">
            <a:extLst>
              <a:ext uri="{FF2B5EF4-FFF2-40B4-BE49-F238E27FC236}">
                <a16:creationId xmlns:a16="http://schemas.microsoft.com/office/drawing/2014/main" id="{51B678D5-C721-4678-9BF7-813EBEA84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2956056"/>
            <a:ext cx="2057400" cy="1157440"/>
          </a:xfrm>
          <a:prstGeom prst="rect">
            <a:avLst/>
          </a:prstGeom>
        </p:spPr>
      </p:pic>
      <p:pic>
        <p:nvPicPr>
          <p:cNvPr id="9" name="Picture 8">
            <a:extLst>
              <a:ext uri="{FF2B5EF4-FFF2-40B4-BE49-F238E27FC236}">
                <a16:creationId xmlns:a16="http://schemas.microsoft.com/office/drawing/2014/main" id="{8147182B-2B64-4ED2-87B3-DDE2CD09CA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8248" y="1273026"/>
            <a:ext cx="3039351" cy="995420"/>
          </a:xfrm>
          <a:prstGeom prst="rect">
            <a:avLst/>
          </a:prstGeom>
        </p:spPr>
      </p:pic>
      <p:sp>
        <p:nvSpPr>
          <p:cNvPr id="12" name="TextBox 11">
            <a:extLst>
              <a:ext uri="{FF2B5EF4-FFF2-40B4-BE49-F238E27FC236}">
                <a16:creationId xmlns:a16="http://schemas.microsoft.com/office/drawing/2014/main" id="{ED531566-9073-4B9C-BCED-6A705B32346E}"/>
              </a:ext>
            </a:extLst>
          </p:cNvPr>
          <p:cNvSpPr txBox="1"/>
          <p:nvPr/>
        </p:nvSpPr>
        <p:spPr>
          <a:xfrm>
            <a:off x="3748827" y="1622115"/>
            <a:ext cx="3813865" cy="646331"/>
          </a:xfrm>
          <a:prstGeom prst="rect">
            <a:avLst/>
          </a:prstGeom>
          <a:noFill/>
        </p:spPr>
        <p:txBody>
          <a:bodyPr wrap="none" rtlCol="0">
            <a:spAutoFit/>
          </a:bodyPr>
          <a:lstStyle/>
          <a:p>
            <a:r>
              <a:rPr lang="en-IN" b="1">
                <a:latin typeface="Arial" pitchFamily="34" charset="0"/>
              </a:rPr>
              <a:t>Peer Dossier to know your group</a:t>
            </a:r>
          </a:p>
          <a:p>
            <a:endParaRPr lang="en-IN" b="1">
              <a:latin typeface="Arial" pitchFamily="34" charset="0"/>
              <a:cs typeface="Arial" pitchFamily="34" charset="0"/>
            </a:endParaRPr>
          </a:p>
        </p:txBody>
      </p:sp>
      <p:sp>
        <p:nvSpPr>
          <p:cNvPr id="13" name="TextBox 12">
            <a:extLst>
              <a:ext uri="{FF2B5EF4-FFF2-40B4-BE49-F238E27FC236}">
                <a16:creationId xmlns:a16="http://schemas.microsoft.com/office/drawing/2014/main" id="{A491A8E3-894B-4BBC-B63A-4AB0F1B3D538}"/>
              </a:ext>
            </a:extLst>
          </p:cNvPr>
          <p:cNvSpPr txBox="1"/>
          <p:nvPr/>
        </p:nvSpPr>
        <p:spPr>
          <a:xfrm>
            <a:off x="3759615" y="2591891"/>
            <a:ext cx="8177349" cy="3056221"/>
          </a:xfrm>
          <a:prstGeom prst="rect">
            <a:avLst/>
          </a:prstGeom>
          <a:noFill/>
        </p:spPr>
        <p:txBody>
          <a:bodyPr wrap="square" lIns="91440" tIns="45720" rIns="91440" bIns="45720" rtlCol="0" anchor="t">
            <a:spAutoFit/>
          </a:bodyPr>
          <a:lstStyle/>
          <a:p>
            <a:r>
              <a:rPr lang="en-IN" b="1">
                <a:latin typeface="Arial"/>
                <a:cs typeface="Arial"/>
              </a:rPr>
              <a:t>Medium for Virtual Classes</a:t>
            </a:r>
          </a:p>
          <a:p>
            <a:pPr marL="285750" indent="-285750">
              <a:lnSpc>
                <a:spcPct val="90000"/>
              </a:lnSpc>
              <a:spcBef>
                <a:spcPct val="20000"/>
              </a:spcBef>
              <a:buFont typeface="Wingdings" panose="05000000000000000000" pitchFamily="2" charset="2"/>
              <a:buChar char="v"/>
            </a:pPr>
            <a:r>
              <a:rPr lang="en-US">
                <a:latin typeface="Arial"/>
                <a:cs typeface="Arial"/>
              </a:rPr>
              <a:t>Always use a laptop/desktop to attend session</a:t>
            </a:r>
          </a:p>
          <a:p>
            <a:pPr marL="285750" indent="-285750">
              <a:lnSpc>
                <a:spcPct val="90000"/>
              </a:lnSpc>
              <a:spcBef>
                <a:spcPct val="20000"/>
              </a:spcBef>
              <a:buFont typeface="Wingdings" panose="05000000000000000000" pitchFamily="2" charset="2"/>
              <a:buChar char="v"/>
            </a:pPr>
            <a:r>
              <a:rPr lang="en-US">
                <a:latin typeface="Arial"/>
                <a:cs typeface="Arial"/>
              </a:rPr>
              <a:t>Test your system/headset/internet/battery charge &amp; bandwidth in advance</a:t>
            </a:r>
          </a:p>
          <a:p>
            <a:pPr marL="285750" indent="-285750">
              <a:lnSpc>
                <a:spcPct val="90000"/>
              </a:lnSpc>
              <a:spcBef>
                <a:spcPct val="20000"/>
              </a:spcBef>
              <a:buFont typeface="Wingdings" panose="05000000000000000000" pitchFamily="2" charset="2"/>
              <a:buChar char="v"/>
            </a:pPr>
            <a:r>
              <a:rPr lang="en-US">
                <a:latin typeface="Arial"/>
                <a:cs typeface="Arial"/>
              </a:rPr>
              <a:t>Be prepared with backup options</a:t>
            </a:r>
          </a:p>
          <a:p>
            <a:pPr marL="285750" indent="-285750">
              <a:lnSpc>
                <a:spcPct val="90000"/>
              </a:lnSpc>
              <a:spcBef>
                <a:spcPct val="20000"/>
              </a:spcBef>
              <a:buFont typeface="Wingdings" panose="05000000000000000000" pitchFamily="2" charset="2"/>
              <a:buChar char="v"/>
            </a:pPr>
            <a:r>
              <a:rPr lang="en-US">
                <a:latin typeface="Arial"/>
                <a:cs typeface="Arial"/>
              </a:rPr>
              <a:t>Login at least 5-10 minutes before the scheduled session.</a:t>
            </a:r>
          </a:p>
          <a:p>
            <a:pPr marL="285750" indent="-285750">
              <a:lnSpc>
                <a:spcPct val="90000"/>
              </a:lnSpc>
              <a:spcBef>
                <a:spcPct val="20000"/>
              </a:spcBef>
              <a:buFont typeface="Wingdings" panose="05000000000000000000" pitchFamily="2" charset="2"/>
              <a:buChar char="v"/>
            </a:pPr>
            <a:r>
              <a:rPr lang="en-US">
                <a:latin typeface="Arial"/>
                <a:cs typeface="Arial"/>
              </a:rPr>
              <a:t>Go through the pre-reads required for the class</a:t>
            </a:r>
          </a:p>
          <a:p>
            <a:pPr marL="285750" indent="-285750">
              <a:lnSpc>
                <a:spcPct val="90000"/>
              </a:lnSpc>
              <a:spcBef>
                <a:spcPct val="20000"/>
              </a:spcBef>
              <a:buFont typeface="Wingdings" panose="05000000000000000000" pitchFamily="2" charset="2"/>
              <a:buChar char="v"/>
            </a:pPr>
            <a:r>
              <a:rPr lang="en-US">
                <a:latin typeface="Arial"/>
                <a:cs typeface="Arial"/>
              </a:rPr>
              <a:t>Audio OFF/Mute when not speaking to prevent interruptions.</a:t>
            </a:r>
          </a:p>
          <a:p>
            <a:pPr marL="285750" indent="-285750">
              <a:lnSpc>
                <a:spcPct val="90000"/>
              </a:lnSpc>
              <a:spcBef>
                <a:spcPct val="20000"/>
              </a:spcBef>
              <a:buFont typeface="Wingdings" panose="05000000000000000000" pitchFamily="2" charset="2"/>
              <a:buChar char="v"/>
            </a:pPr>
            <a:r>
              <a:rPr lang="en-US">
                <a:latin typeface="Arial"/>
                <a:cs typeface="Arial"/>
              </a:rPr>
              <a:t>Video ON and Ready, we would love to see you through the sessions!! </a:t>
            </a:r>
            <a:endParaRPr lang="en-US">
              <a:latin typeface="Arial" pitchFamily="34" charset="0"/>
              <a:cs typeface="Arial"/>
            </a:endParaRPr>
          </a:p>
          <a:p>
            <a:endParaRPr lang="en-US">
              <a:latin typeface="Arial" panose="020B0604020202020204" pitchFamily="34" charset="0"/>
              <a:cs typeface="Arial" panose="020B0604020202020204" pitchFamily="34" charset="0"/>
            </a:endParaRPr>
          </a:p>
          <a:p>
            <a:endParaRPr lang="en-IN">
              <a:latin typeface="Arial" pitchFamily="34" charset="0"/>
              <a:cs typeface="Arial" pitchFamily="34" charset="0"/>
            </a:endParaRPr>
          </a:p>
        </p:txBody>
      </p:sp>
      <p:cxnSp>
        <p:nvCxnSpPr>
          <p:cNvPr id="6" name="Straight Connector 5">
            <a:extLst>
              <a:ext uri="{FF2B5EF4-FFF2-40B4-BE49-F238E27FC236}">
                <a16:creationId xmlns:a16="http://schemas.microsoft.com/office/drawing/2014/main" id="{F21F03E3-8D99-6094-BF4D-81BAA834BBE9}"/>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9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D6C8-6A86-49A4-A88E-C1472C5BE9EA}"/>
              </a:ext>
            </a:extLst>
          </p:cNvPr>
          <p:cNvSpPr>
            <a:spLocks noGrp="1"/>
          </p:cNvSpPr>
          <p:nvPr>
            <p:ph type="title"/>
          </p:nvPr>
        </p:nvSpPr>
        <p:spPr>
          <a:xfrm>
            <a:off x="295468" y="222027"/>
            <a:ext cx="6152294" cy="585234"/>
          </a:xfrm>
        </p:spPr>
        <p:txBody>
          <a:bodyPr>
            <a:normAutofit/>
          </a:bodyPr>
          <a:lstStyle/>
          <a:p>
            <a:r>
              <a:rPr lang="en-US">
                <a:latin typeface="Arial Narrow"/>
                <a:ea typeface="Roboto Cn" pitchFamily="2" charset="0"/>
                <a:cs typeface="Arial"/>
              </a:rPr>
              <a:t>Learning Management System</a:t>
            </a:r>
          </a:p>
        </p:txBody>
      </p:sp>
      <p:sp>
        <p:nvSpPr>
          <p:cNvPr id="3" name="Rectangle 2">
            <a:extLst>
              <a:ext uri="{FF2B5EF4-FFF2-40B4-BE49-F238E27FC236}">
                <a16:creationId xmlns:a16="http://schemas.microsoft.com/office/drawing/2014/main" id="{8769AA1E-2E54-487B-8B93-D22A140C1F8A}"/>
              </a:ext>
            </a:extLst>
          </p:cNvPr>
          <p:cNvSpPr/>
          <p:nvPr/>
        </p:nvSpPr>
        <p:spPr>
          <a:xfrm>
            <a:off x="369957" y="744987"/>
            <a:ext cx="9601200" cy="553998"/>
          </a:xfrm>
          <a:prstGeom prst="rect">
            <a:avLst/>
          </a:prstGeom>
        </p:spPr>
        <p:txBody>
          <a:bodyPr wrap="square">
            <a:spAutoFit/>
          </a:bodyPr>
          <a:lstStyle/>
          <a:p>
            <a:r>
              <a:rPr lang="en-US" sz="1600" b="1">
                <a:latin typeface="Arial" panose="020B0604020202020204" pitchFamily="34" charset="0"/>
              </a:rPr>
              <a:t>Web Link </a:t>
            </a:r>
            <a:r>
              <a:rPr lang="en-US" sz="1600">
                <a:latin typeface="Arial" panose="020B0604020202020204" pitchFamily="34" charset="0"/>
              </a:rPr>
              <a:t>:- </a:t>
            </a:r>
            <a:r>
              <a:rPr lang="en-US" sz="1600">
                <a:solidFill>
                  <a:srgbClr val="0563C1"/>
                </a:solidFill>
                <a:latin typeface="Arial" panose="020B0604020202020204" pitchFamily="34" charset="0"/>
              </a:rPr>
              <a:t>https://cee.isb.edu</a:t>
            </a:r>
            <a:endParaRPr lang="en-US" sz="1600">
              <a:latin typeface="Arial" panose="020B0604020202020204" pitchFamily="34" charset="0"/>
            </a:endParaRPr>
          </a:p>
          <a:p>
            <a:r>
              <a:rPr lang="en-US" sz="1400"/>
              <a:t>Note:- If you are having difficulty logging in, please check with your IT dept to make sure the site isn’t blocked by a Firewall.</a:t>
            </a:r>
          </a:p>
        </p:txBody>
      </p:sp>
      <p:pic>
        <p:nvPicPr>
          <p:cNvPr id="8" name="Picture 7">
            <a:extLst>
              <a:ext uri="{FF2B5EF4-FFF2-40B4-BE49-F238E27FC236}">
                <a16:creationId xmlns:a16="http://schemas.microsoft.com/office/drawing/2014/main" id="{670CB484-9732-4D18-B132-D6FBBB8501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1000" y="1372373"/>
            <a:ext cx="7308272" cy="4871665"/>
          </a:xfrm>
          <a:prstGeom prst="rect">
            <a:avLst/>
          </a:prstGeom>
        </p:spPr>
      </p:pic>
      <p:sp>
        <p:nvSpPr>
          <p:cNvPr id="17" name="TextBox 16">
            <a:extLst>
              <a:ext uri="{FF2B5EF4-FFF2-40B4-BE49-F238E27FC236}">
                <a16:creationId xmlns:a16="http://schemas.microsoft.com/office/drawing/2014/main" id="{1D66B0FB-1AC3-42CB-BBD4-6763F49CC9CB}"/>
              </a:ext>
            </a:extLst>
          </p:cNvPr>
          <p:cNvSpPr txBox="1"/>
          <p:nvPr/>
        </p:nvSpPr>
        <p:spPr>
          <a:xfrm>
            <a:off x="8286746" y="2851021"/>
            <a:ext cx="3352800" cy="1914370"/>
          </a:xfrm>
          <a:prstGeom prst="rect">
            <a:avLst/>
          </a:prstGeom>
          <a:noFill/>
        </p:spPr>
        <p:txBody>
          <a:bodyPr wrap="square">
            <a:spAutoFit/>
          </a:bodyPr>
          <a:lstStyle/>
          <a:p>
            <a:pPr>
              <a:lnSpc>
                <a:spcPct val="90000"/>
              </a:lnSpc>
              <a:spcBef>
                <a:spcPct val="20000"/>
              </a:spcBef>
            </a:pPr>
            <a:r>
              <a:rPr lang="en-US" sz="1600" b="1">
                <a:latin typeface="Arial" pitchFamily="34" charset="0"/>
              </a:rPr>
              <a:t>The content is strictly confidential and exclusive to the Instructor and Indian School of Business.</a:t>
            </a:r>
          </a:p>
          <a:p>
            <a:pPr>
              <a:lnSpc>
                <a:spcPct val="90000"/>
              </a:lnSpc>
              <a:spcBef>
                <a:spcPct val="20000"/>
              </a:spcBef>
            </a:pPr>
            <a:r>
              <a:rPr lang="en-US" sz="1600" b="1">
                <a:latin typeface="Arial" pitchFamily="34" charset="0"/>
              </a:rPr>
              <a:t>You may not copy, modify, record, photograph, distribute, sell or lease any part of the </a:t>
            </a:r>
            <a:r>
              <a:rPr lang="en-US" sz="1600" b="1" err="1">
                <a:latin typeface="Arial" pitchFamily="34" charset="0"/>
              </a:rPr>
              <a:t>programme</a:t>
            </a:r>
            <a:r>
              <a:rPr lang="en-US" sz="1600" b="1">
                <a:latin typeface="Arial" pitchFamily="34" charset="0"/>
              </a:rPr>
              <a:t> content.</a:t>
            </a:r>
            <a:endParaRPr lang="en-US" sz="1600">
              <a:latin typeface="Arial" pitchFamily="34" charset="0"/>
            </a:endParaRPr>
          </a:p>
        </p:txBody>
      </p:sp>
      <p:sp>
        <p:nvSpPr>
          <p:cNvPr id="21" name="Slide Number Placeholder 3">
            <a:extLst>
              <a:ext uri="{FF2B5EF4-FFF2-40B4-BE49-F238E27FC236}">
                <a16:creationId xmlns:a16="http://schemas.microsoft.com/office/drawing/2014/main" id="{9B634315-5451-4873-91C3-475EFA08971F}"/>
              </a:ext>
            </a:extLst>
          </p:cNvPr>
          <p:cNvSpPr>
            <a:spLocks noGrp="1" noChangeArrowheads="1"/>
          </p:cNvSpPr>
          <p:nvPr>
            <p:ph type="sldNum" sz="quarter" idx="10"/>
          </p:nvPr>
        </p:nvSpPr>
        <p:spPr bwMode="auto">
          <a:xfrm>
            <a:off x="11664951" y="6456364"/>
            <a:ext cx="508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ClrTx/>
              <a:buFontTx/>
              <a:buNone/>
              <a:defRPr/>
            </a:pPr>
            <a:fld id="{609D64F8-88FB-45D1-9ED6-00FD480BEA19}" type="slidenum">
              <a:rPr lang="en-US" altLang="en-US" smtClean="0"/>
              <a:pPr>
                <a:spcBef>
                  <a:spcPct val="0"/>
                </a:spcBef>
                <a:buClrTx/>
                <a:buFontTx/>
                <a:buNone/>
                <a:defRPr/>
              </a:pPr>
              <a:t>23</a:t>
            </a:fld>
            <a:endParaRPr lang="en-US" altLang="en-US" sz="1000">
              <a:solidFill>
                <a:srgbClr val="FFFFFF"/>
              </a:solidFill>
              <a:latin typeface="Perpetua" panose="02020502060401020303" pitchFamily="18" charset="0"/>
            </a:endParaRPr>
          </a:p>
        </p:txBody>
      </p:sp>
      <p:pic>
        <p:nvPicPr>
          <p:cNvPr id="15" name="Picture 14">
            <a:extLst>
              <a:ext uri="{FF2B5EF4-FFF2-40B4-BE49-F238E27FC236}">
                <a16:creationId xmlns:a16="http://schemas.microsoft.com/office/drawing/2014/main" id="{EBCA4E84-300D-4023-8D49-31ACE4989DA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5276" y="1376274"/>
            <a:ext cx="7503632" cy="4949620"/>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974E209F-5526-98F8-C61A-9B270B81E9EE}"/>
              </a:ext>
            </a:extLst>
          </p:cNvPr>
          <p:cNvPicPr>
            <a:picLocks noChangeAspect="1"/>
          </p:cNvPicPr>
          <p:nvPr/>
        </p:nvPicPr>
        <p:blipFill rotWithShape="1">
          <a:blip r:embed="rId5"/>
          <a:srcRect t="3641" r="-204" b="243"/>
          <a:stretch/>
        </p:blipFill>
        <p:spPr>
          <a:xfrm>
            <a:off x="366129" y="1341543"/>
            <a:ext cx="7567926" cy="4941054"/>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DC93281B-E05B-5848-BBB1-5F6BDE02BC4E}"/>
              </a:ext>
            </a:extLst>
          </p:cNvPr>
          <p:cNvPicPr>
            <a:picLocks noChangeAspect="1"/>
          </p:cNvPicPr>
          <p:nvPr/>
        </p:nvPicPr>
        <p:blipFill rotWithShape="1">
          <a:blip r:embed="rId6"/>
          <a:srcRect l="33" t="2653" r="-238" b="-26"/>
          <a:stretch/>
        </p:blipFill>
        <p:spPr>
          <a:xfrm>
            <a:off x="367845" y="1307255"/>
            <a:ext cx="7517941" cy="4932650"/>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72FC6AAE-E3D8-9DCA-3BC2-A3FB42414F1B}"/>
              </a:ext>
            </a:extLst>
          </p:cNvPr>
          <p:cNvPicPr>
            <a:picLocks noChangeAspect="1"/>
          </p:cNvPicPr>
          <p:nvPr/>
        </p:nvPicPr>
        <p:blipFill>
          <a:blip r:embed="rId7"/>
          <a:stretch>
            <a:fillRect/>
          </a:stretch>
        </p:blipFill>
        <p:spPr>
          <a:xfrm>
            <a:off x="382719" y="1311289"/>
            <a:ext cx="7714937" cy="5028261"/>
          </a:xfrm>
          <a:prstGeom prst="rect">
            <a:avLst/>
          </a:prstGeom>
        </p:spPr>
      </p:pic>
      <p:pic>
        <p:nvPicPr>
          <p:cNvPr id="7" name="Picture 8" descr="Graphical user interface, text&#10;&#10;Description automatically generated">
            <a:extLst>
              <a:ext uri="{FF2B5EF4-FFF2-40B4-BE49-F238E27FC236}">
                <a16:creationId xmlns:a16="http://schemas.microsoft.com/office/drawing/2014/main" id="{9C8C742C-B667-27FF-3F36-8E8467DD3976}"/>
              </a:ext>
            </a:extLst>
          </p:cNvPr>
          <p:cNvPicPr>
            <a:picLocks noChangeAspect="1"/>
          </p:cNvPicPr>
          <p:nvPr/>
        </p:nvPicPr>
        <p:blipFill>
          <a:blip r:embed="rId8"/>
          <a:stretch>
            <a:fillRect/>
          </a:stretch>
        </p:blipFill>
        <p:spPr>
          <a:xfrm>
            <a:off x="364763" y="1286305"/>
            <a:ext cx="7515068" cy="4953312"/>
          </a:xfrm>
          <a:prstGeom prst="rect">
            <a:avLst/>
          </a:prstGeom>
        </p:spPr>
      </p:pic>
      <p:cxnSp>
        <p:nvCxnSpPr>
          <p:cNvPr id="10" name="Straight Connector 9">
            <a:extLst>
              <a:ext uri="{FF2B5EF4-FFF2-40B4-BE49-F238E27FC236}">
                <a16:creationId xmlns:a16="http://schemas.microsoft.com/office/drawing/2014/main" id="{A66FF3A6-8122-8737-4B44-E673B22A661B}"/>
              </a:ext>
            </a:extLst>
          </p:cNvPr>
          <p:cNvCxnSpPr>
            <a:cxnSpLocks/>
          </p:cNvCxnSpPr>
          <p:nvPr/>
        </p:nvCxnSpPr>
        <p:spPr>
          <a:xfrm>
            <a:off x="298174" y="749852"/>
            <a:ext cx="89220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98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0D6C8-6A86-49A4-A88E-C1472C5BE9EA}"/>
              </a:ext>
            </a:extLst>
          </p:cNvPr>
          <p:cNvSpPr>
            <a:spLocks noGrp="1"/>
          </p:cNvSpPr>
          <p:nvPr>
            <p:ph type="title"/>
          </p:nvPr>
        </p:nvSpPr>
        <p:spPr>
          <a:xfrm>
            <a:off x="295468" y="222027"/>
            <a:ext cx="6152294" cy="585234"/>
          </a:xfrm>
        </p:spPr>
        <p:txBody>
          <a:bodyPr>
            <a:normAutofit/>
          </a:bodyPr>
          <a:lstStyle/>
          <a:p>
            <a:r>
              <a:rPr lang="en-US">
                <a:latin typeface="Arial Narrow"/>
                <a:ea typeface="Roboto Cn" pitchFamily="2" charset="0"/>
                <a:cs typeface="Arial"/>
              </a:rPr>
              <a:t>Additional Details</a:t>
            </a:r>
            <a:endParaRPr lang="en-US">
              <a:latin typeface="Arial Narrow"/>
              <a:ea typeface="Roboto Cn" pitchFamily="2" charset="0"/>
            </a:endParaRPr>
          </a:p>
        </p:txBody>
      </p:sp>
      <p:sp>
        <p:nvSpPr>
          <p:cNvPr id="21" name="Slide Number Placeholder 3">
            <a:extLst>
              <a:ext uri="{FF2B5EF4-FFF2-40B4-BE49-F238E27FC236}">
                <a16:creationId xmlns:a16="http://schemas.microsoft.com/office/drawing/2014/main" id="{9B634315-5451-4873-91C3-475EFA08971F}"/>
              </a:ext>
            </a:extLst>
          </p:cNvPr>
          <p:cNvSpPr>
            <a:spLocks noGrp="1" noChangeArrowheads="1"/>
          </p:cNvSpPr>
          <p:nvPr>
            <p:ph type="sldNum" sz="quarter" idx="10"/>
          </p:nvPr>
        </p:nvSpPr>
        <p:spPr bwMode="auto">
          <a:xfrm>
            <a:off x="11664951" y="6456364"/>
            <a:ext cx="5080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rtl="0" eaLnBrk="1" fontAlgn="base" hangingPunct="1">
              <a:spcBef>
                <a:spcPct val="0"/>
              </a:spcBef>
              <a:spcAft>
                <a:spcPct val="0"/>
              </a:spcAft>
              <a:defRPr sz="1000" b="1" kern="1200" smtClean="0">
                <a:solidFill>
                  <a:srgbClr val="FFFFFF"/>
                </a:solidFill>
                <a:latin typeface="Perpetua" panose="02020502060401020303"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spcBef>
                <a:spcPct val="0"/>
              </a:spcBef>
              <a:buClrTx/>
              <a:buFontTx/>
              <a:buNone/>
              <a:defRPr/>
            </a:pPr>
            <a:fld id="{609D64F8-88FB-45D1-9ED6-00FD480BEA19}" type="slidenum">
              <a:rPr lang="en-US" altLang="en-US" smtClean="0"/>
              <a:pPr>
                <a:spcBef>
                  <a:spcPct val="0"/>
                </a:spcBef>
                <a:buClrTx/>
                <a:buFontTx/>
                <a:buNone/>
                <a:defRPr/>
              </a:pPr>
              <a:t>24</a:t>
            </a:fld>
            <a:endParaRPr lang="en-US" altLang="en-US" sz="1000">
              <a:solidFill>
                <a:srgbClr val="FFFFFF"/>
              </a:solidFill>
              <a:latin typeface="Perpetua" panose="02020502060401020303" pitchFamily="18" charset="0"/>
            </a:endParaRPr>
          </a:p>
        </p:txBody>
      </p:sp>
      <p:sp>
        <p:nvSpPr>
          <p:cNvPr id="9" name="TextBox 8">
            <a:extLst>
              <a:ext uri="{FF2B5EF4-FFF2-40B4-BE49-F238E27FC236}">
                <a16:creationId xmlns:a16="http://schemas.microsoft.com/office/drawing/2014/main" id="{0AF22B14-1EA4-D28F-C8E7-53E782222ABF}"/>
              </a:ext>
            </a:extLst>
          </p:cNvPr>
          <p:cNvSpPr txBox="1"/>
          <p:nvPr/>
        </p:nvSpPr>
        <p:spPr>
          <a:xfrm>
            <a:off x="386952" y="809625"/>
            <a:ext cx="11269265"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err="1">
                <a:latin typeface="Arial"/>
                <a:cs typeface="Arial"/>
              </a:rPr>
              <a:t>Programme</a:t>
            </a:r>
            <a:r>
              <a:rPr lang="en-US" sz="1600" b="1">
                <a:latin typeface="Arial"/>
                <a:cs typeface="Arial"/>
              </a:rPr>
              <a:t> Content </a:t>
            </a:r>
            <a:r>
              <a:rPr lang="en-US" sz="1600">
                <a:latin typeface="Arial"/>
                <a:cs typeface="Arial"/>
              </a:rPr>
              <a:t>-  The learning materials including pre-reads, cases, post-reads, and articles, content slides (If applicable) are shared by faculty for every session and made available on LMS, not only for the </a:t>
            </a:r>
            <a:r>
              <a:rPr lang="en-US" sz="1600" err="1">
                <a:latin typeface="Arial"/>
                <a:cs typeface="Arial"/>
              </a:rPr>
              <a:t>programme</a:t>
            </a:r>
            <a:r>
              <a:rPr lang="en-US" sz="1600">
                <a:latin typeface="Arial"/>
                <a:cs typeface="Arial"/>
              </a:rPr>
              <a:t> period but also for 6-month post the </a:t>
            </a:r>
            <a:r>
              <a:rPr lang="en-US" sz="1600" err="1">
                <a:latin typeface="Arial"/>
                <a:cs typeface="Arial"/>
              </a:rPr>
              <a:t>programme</a:t>
            </a:r>
            <a:r>
              <a:rPr lang="en-US" sz="1600">
                <a:latin typeface="Arial"/>
                <a:cs typeface="Arial"/>
              </a:rPr>
              <a:t> completion. We encourage you to make the best use of it.</a:t>
            </a:r>
          </a:p>
          <a:p>
            <a:pPr marL="742950" indent="-285750">
              <a:buFont typeface="Arial"/>
              <a:buChar char="•"/>
            </a:pPr>
            <a:endParaRPr lang="en-US" sz="1600">
              <a:latin typeface="Arial"/>
              <a:cs typeface="Arial"/>
            </a:endParaRPr>
          </a:p>
          <a:p>
            <a:pPr marL="742950" indent="-285750">
              <a:buFont typeface="Arial"/>
              <a:buChar char="•"/>
            </a:pPr>
            <a:r>
              <a:rPr lang="en-US" sz="1600" b="1">
                <a:latin typeface="Arial"/>
                <a:cs typeface="Arial"/>
              </a:rPr>
              <a:t>Session timings and zoom links </a:t>
            </a:r>
            <a:r>
              <a:rPr lang="en-US" sz="1600">
                <a:latin typeface="Arial"/>
                <a:cs typeface="Arial"/>
              </a:rPr>
              <a:t>for all Live Virtual sessions on available on LMS</a:t>
            </a:r>
            <a:endParaRPr lang="en-US" sz="1600">
              <a:latin typeface="Calibri"/>
              <a:cs typeface="Calibri"/>
            </a:endParaRPr>
          </a:p>
          <a:p>
            <a:pPr marL="742950" indent="-285750">
              <a:buFont typeface="Arial"/>
              <a:buChar char="•"/>
            </a:pPr>
            <a:r>
              <a:rPr lang="en-US" sz="1600" b="1">
                <a:latin typeface="Arial"/>
                <a:cs typeface="Arial"/>
              </a:rPr>
              <a:t>Session slides and recordings</a:t>
            </a:r>
            <a:r>
              <a:rPr lang="en-US" sz="1600">
                <a:latin typeface="Arial"/>
                <a:cs typeface="Arial"/>
              </a:rPr>
              <a:t> (if applicable) shall be uploaded on LMS within 2 working days basis availability from faculty</a:t>
            </a:r>
          </a:p>
          <a:p>
            <a:pPr marL="742950" indent="-285750">
              <a:buFont typeface="Arial"/>
              <a:buChar char="•"/>
            </a:pPr>
            <a:r>
              <a:rPr lang="en-US" sz="1600">
                <a:latin typeface="Arial"/>
                <a:cs typeface="Arial"/>
              </a:rPr>
              <a:t>In case of any unavoidable exigency, advance intimation would be given along with the changes in </a:t>
            </a:r>
            <a:r>
              <a:rPr lang="en-US" sz="1600" err="1">
                <a:latin typeface="Arial"/>
                <a:cs typeface="Arial"/>
              </a:rPr>
              <a:t>programme</a:t>
            </a:r>
            <a:r>
              <a:rPr lang="en-US" sz="1600">
                <a:latin typeface="Arial"/>
                <a:cs typeface="Arial"/>
              </a:rPr>
              <a:t> schedule</a:t>
            </a:r>
          </a:p>
          <a:p>
            <a:pPr marL="742950" lvl="1" indent="-285750">
              <a:buFont typeface="Arial"/>
              <a:buChar char="•"/>
            </a:pPr>
            <a:endParaRPr lang="en-US" sz="1600">
              <a:latin typeface="Arial"/>
              <a:cs typeface="Arial"/>
            </a:endParaRPr>
          </a:p>
          <a:p>
            <a:pPr marL="285750" indent="-285750">
              <a:buFont typeface="Arial"/>
              <a:buChar char="•"/>
            </a:pPr>
            <a:r>
              <a:rPr lang="en-US" sz="1600" b="1" err="1">
                <a:latin typeface="Arial"/>
                <a:cs typeface="Arial"/>
              </a:rPr>
              <a:t>Programme</a:t>
            </a:r>
            <a:r>
              <a:rPr lang="en-US" sz="1600" b="1">
                <a:latin typeface="Arial"/>
                <a:cs typeface="Arial"/>
              </a:rPr>
              <a:t> Communication</a:t>
            </a:r>
            <a:r>
              <a:rPr lang="en-US" sz="1600">
                <a:latin typeface="Arial"/>
                <a:cs typeface="Arial"/>
              </a:rPr>
              <a:t> - </a:t>
            </a:r>
            <a:r>
              <a:rPr lang="en-US" sz="1600">
                <a:latin typeface="Arial"/>
                <a:ea typeface="+mn-lt"/>
                <a:cs typeface="Arial"/>
              </a:rPr>
              <a:t>The </a:t>
            </a:r>
            <a:r>
              <a:rPr lang="en-US" sz="1600" err="1">
                <a:latin typeface="Arial"/>
                <a:ea typeface="+mn-lt"/>
                <a:cs typeface="Arial"/>
              </a:rPr>
              <a:t>programme</a:t>
            </a:r>
            <a:r>
              <a:rPr lang="en-US" sz="1600">
                <a:latin typeface="Arial"/>
                <a:ea typeface="+mn-lt"/>
                <a:cs typeface="Arial"/>
              </a:rPr>
              <a:t> delivery manager will remain your point of contact throughout the </a:t>
            </a:r>
            <a:r>
              <a:rPr lang="en-US" sz="1600" err="1">
                <a:latin typeface="Arial"/>
                <a:ea typeface="+mn-lt"/>
                <a:cs typeface="Arial"/>
              </a:rPr>
              <a:t>programme</a:t>
            </a:r>
            <a:r>
              <a:rPr lang="en-US" sz="1600">
                <a:latin typeface="Arial"/>
                <a:ea typeface="+mn-lt"/>
                <a:cs typeface="Arial"/>
              </a:rPr>
              <a:t> duration. He is reachable over chat/call for assistance during working hours.</a:t>
            </a:r>
            <a:r>
              <a:rPr lang="en-US" sz="1600">
                <a:latin typeface="Arial"/>
                <a:cs typeface="Arial"/>
              </a:rPr>
              <a:t> Please expect a response time of 1-2 business days for queries sent on the </a:t>
            </a:r>
            <a:r>
              <a:rPr lang="en-US" sz="1600" err="1">
                <a:latin typeface="Arial"/>
                <a:cs typeface="Arial"/>
              </a:rPr>
              <a:t>programme</a:t>
            </a:r>
            <a:r>
              <a:rPr lang="en-US" sz="1600">
                <a:latin typeface="Arial"/>
                <a:cs typeface="Arial"/>
              </a:rPr>
              <a:t> email ID -  </a:t>
            </a:r>
            <a:r>
              <a:rPr lang="en-US" sz="1600" b="1">
                <a:solidFill>
                  <a:srgbClr val="000000"/>
                </a:solidFill>
                <a:latin typeface="Arial"/>
                <a:cs typeface="Arial"/>
                <a:hlinkClick r:id="rId3"/>
              </a:rPr>
              <a:t>GMP_030523@isb.edu</a:t>
            </a:r>
          </a:p>
          <a:p>
            <a:pPr marL="285750" indent="-285750">
              <a:buFont typeface="Arial"/>
              <a:buChar char="•"/>
            </a:pPr>
            <a:endParaRPr lang="en-US" sz="1600">
              <a:solidFill>
                <a:srgbClr val="000000"/>
              </a:solidFill>
              <a:latin typeface="Arial"/>
              <a:cs typeface="Arial"/>
            </a:endParaRPr>
          </a:p>
          <a:p>
            <a:pPr marL="285750" indent="-285750">
              <a:buFont typeface="Arial"/>
              <a:buChar char="•"/>
            </a:pPr>
            <a:r>
              <a:rPr lang="en-US" sz="1600" b="1">
                <a:latin typeface="Arial"/>
                <a:cs typeface="Arial"/>
              </a:rPr>
              <a:t>Module Feedback Form </a:t>
            </a:r>
            <a:r>
              <a:rPr lang="en-US" sz="1600">
                <a:latin typeface="Arial"/>
                <a:cs typeface="Arial"/>
              </a:rPr>
              <a:t>is shared post completion of a module. Please use the same to share module and faculty feedback. </a:t>
            </a:r>
          </a:p>
          <a:p>
            <a:endParaRPr lang="en-US" sz="1600">
              <a:latin typeface="Arial"/>
              <a:cs typeface="Arial"/>
            </a:endParaRPr>
          </a:p>
          <a:p>
            <a:pPr marL="285750" indent="-285750">
              <a:buFont typeface="Arial"/>
              <a:buChar char="•"/>
            </a:pPr>
            <a:r>
              <a:rPr lang="en-US" sz="1600" b="1">
                <a:latin typeface="Arial"/>
                <a:cs typeface="Arial"/>
              </a:rPr>
              <a:t>On - Campus Immersion:</a:t>
            </a:r>
            <a:r>
              <a:rPr lang="en-US" sz="1600">
                <a:latin typeface="Arial"/>
                <a:cs typeface="Arial"/>
              </a:rPr>
              <a:t> </a:t>
            </a:r>
            <a:r>
              <a:rPr lang="en-US" sz="1600">
                <a:latin typeface="Arial"/>
                <a:ea typeface="+mn-lt"/>
                <a:cs typeface="Arial"/>
              </a:rPr>
              <a:t>We strongly recommend all the participants to be a part of the campus immersions. The on-campus schedule will involve </a:t>
            </a:r>
            <a:r>
              <a:rPr lang="en-US" sz="1600" b="1">
                <a:latin typeface="Arial"/>
                <a:ea typeface="+mn-lt"/>
                <a:cs typeface="Arial"/>
              </a:rPr>
              <a:t>module sessions, networking opportunities, certification ceremony</a:t>
            </a:r>
            <a:r>
              <a:rPr lang="en-US" sz="1600">
                <a:latin typeface="Arial"/>
                <a:ea typeface="+mn-lt"/>
                <a:cs typeface="Arial"/>
              </a:rPr>
              <a:t>, and much more. </a:t>
            </a:r>
            <a:r>
              <a:rPr lang="en-US" sz="1600" err="1">
                <a:latin typeface="Arial"/>
                <a:ea typeface="+mn-lt"/>
                <a:cs typeface="Arial"/>
              </a:rPr>
              <a:t>Programme</a:t>
            </a:r>
            <a:r>
              <a:rPr lang="en-US" sz="1600">
                <a:latin typeface="Arial"/>
                <a:ea typeface="+mn-lt"/>
                <a:cs typeface="Arial"/>
              </a:rPr>
              <a:t> fee includes food and accommodation at the ISB campus or at an equivalent facility based on availability.</a:t>
            </a:r>
          </a:p>
          <a:p>
            <a:pPr marL="285750" indent="-285750">
              <a:buFont typeface="Arial"/>
              <a:buChar char="•"/>
            </a:pPr>
            <a:endParaRPr lang="en-US" sz="1600">
              <a:latin typeface="Arial"/>
              <a:cs typeface="Arial"/>
            </a:endParaRPr>
          </a:p>
          <a:p>
            <a:pPr marL="285750" indent="-285750">
              <a:buFont typeface="Arial"/>
              <a:buChar char="•"/>
            </a:pPr>
            <a:endParaRPr lang="en-US" sz="1600">
              <a:latin typeface="Arial"/>
              <a:cs typeface="Arial"/>
            </a:endParaRPr>
          </a:p>
          <a:p>
            <a:pPr marL="285750" indent="-285750">
              <a:buFont typeface="Arial"/>
              <a:buChar char="•"/>
            </a:pPr>
            <a:endParaRPr lang="en-US" sz="1600">
              <a:latin typeface="Arial"/>
              <a:cs typeface="Arial"/>
            </a:endParaRPr>
          </a:p>
          <a:p>
            <a:pPr marL="285750" indent="-285750">
              <a:buFont typeface="Arial"/>
              <a:buChar char="•"/>
            </a:pPr>
            <a:endParaRPr lang="en-US" sz="1600">
              <a:latin typeface="Arial"/>
              <a:cs typeface="Arial"/>
            </a:endParaRPr>
          </a:p>
          <a:p>
            <a:endParaRPr lang="en-US" sz="1600">
              <a:latin typeface="Arial"/>
              <a:cs typeface="Arial"/>
            </a:endParaRPr>
          </a:p>
        </p:txBody>
      </p:sp>
      <p:cxnSp>
        <p:nvCxnSpPr>
          <p:cNvPr id="4" name="Straight Connector 3">
            <a:extLst>
              <a:ext uri="{FF2B5EF4-FFF2-40B4-BE49-F238E27FC236}">
                <a16:creationId xmlns:a16="http://schemas.microsoft.com/office/drawing/2014/main" id="{B0CE5D8E-DCDB-14D6-DB09-62536423A321}"/>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4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553456-C40C-4A3C-3F38-CDA68FB8E183}"/>
              </a:ext>
            </a:extLst>
          </p:cNvPr>
          <p:cNvCxnSpPr>
            <a:cxnSpLocks/>
          </p:cNvCxnSpPr>
          <p:nvPr/>
        </p:nvCxnSpPr>
        <p:spPr>
          <a:xfrm>
            <a:off x="304800" y="706927"/>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D5A875A2-0617-56E2-0B72-429469805527}"/>
              </a:ext>
            </a:extLst>
          </p:cNvPr>
          <p:cNvSpPr txBox="1">
            <a:spLocks/>
          </p:cNvSpPr>
          <p:nvPr/>
        </p:nvSpPr>
        <p:spPr>
          <a:xfrm>
            <a:off x="304800" y="82352"/>
            <a:ext cx="8433787" cy="655638"/>
          </a:xfrm>
          <a:prstGeom prst="rect">
            <a:avLst/>
          </a:prstGeom>
        </p:spPr>
        <p:txBody>
          <a:bodyPr vert="horz" lIns="91440" tIns="45720" rIns="91440" bIns="45720" rtlCol="0" anchor="b">
            <a:normAutofit fontScale="70000" lnSpcReduction="20000"/>
          </a:bodyPr>
          <a:lstStyle>
            <a:lvl1pPr algn="ctr" defTabSz="914400" rtl="0" eaLnBrk="1" latinLnBrk="0" hangingPunct="1">
              <a:spcBef>
                <a:spcPct val="0"/>
              </a:spcBef>
              <a:buNone/>
              <a:defRPr sz="6001" b="1" i="0" kern="1200">
                <a:solidFill>
                  <a:schemeClr val="tx1"/>
                </a:solidFill>
                <a:latin typeface="Helvetica" pitchFamily="2" charset="0"/>
                <a:ea typeface="+mj-ea"/>
                <a:cs typeface="Arial" pitchFamily="34" charset="0"/>
              </a:defRPr>
            </a:lvl1pPr>
          </a:lstStyle>
          <a:p>
            <a:pPr algn="l"/>
            <a:r>
              <a:rPr lang="en-GB" sz="4000">
                <a:latin typeface="Arial Narrow" panose="020B0606020202030204" pitchFamily="34" charset="0"/>
              </a:rPr>
              <a:t>Programme Core Team	</a:t>
            </a:r>
            <a:r>
              <a:rPr lang="en-GB">
                <a:latin typeface="Arial Narrow" panose="020B0606020202030204" pitchFamily="34" charset="0"/>
              </a:rPr>
              <a:t> </a:t>
            </a:r>
            <a:endParaRPr lang="en-GB" sz="4000">
              <a:latin typeface="Arial Narrow" panose="020B0606020202030204" pitchFamily="34" charset="0"/>
            </a:endParaRPr>
          </a:p>
        </p:txBody>
      </p:sp>
      <p:sp>
        <p:nvSpPr>
          <p:cNvPr id="16" name="TextBox 15">
            <a:extLst>
              <a:ext uri="{FF2B5EF4-FFF2-40B4-BE49-F238E27FC236}">
                <a16:creationId xmlns:a16="http://schemas.microsoft.com/office/drawing/2014/main" id="{A64FB201-F998-4D64-9A21-A48AD4B57AA4}"/>
              </a:ext>
            </a:extLst>
          </p:cNvPr>
          <p:cNvSpPr txBox="1"/>
          <p:nvPr/>
        </p:nvSpPr>
        <p:spPr>
          <a:xfrm>
            <a:off x="2908690" y="1288332"/>
            <a:ext cx="5375115" cy="2664640"/>
          </a:xfrm>
          <a:prstGeom prst="rect">
            <a:avLst/>
          </a:prstGeom>
          <a:noFill/>
        </p:spPr>
        <p:txBody>
          <a:bodyPr wrap="square" lIns="91440" tIns="45720" rIns="91440" bIns="45720" anchor="t">
            <a:spAutoFit/>
          </a:bodyPr>
          <a:lstStyle/>
          <a:p>
            <a:pPr algn="just">
              <a:lnSpc>
                <a:spcPct val="115000"/>
              </a:lnSpc>
            </a:pPr>
            <a:r>
              <a:rPr lang="en-GB" sz="2000" b="1">
                <a:latin typeface="Arial"/>
                <a:cs typeface="Arial"/>
              </a:rPr>
              <a:t>Sashank </a:t>
            </a:r>
            <a:r>
              <a:rPr lang="en-GB" sz="2000" b="1" err="1">
                <a:latin typeface="Arial"/>
                <a:cs typeface="Arial"/>
              </a:rPr>
              <a:t>Samanchi</a:t>
            </a:r>
            <a:endParaRPr lang="en-GB" sz="2000" b="1" err="1">
              <a:latin typeface="Arial" panose="020B0604020202020204" pitchFamily="34" charset="0"/>
              <a:cs typeface="Arial"/>
            </a:endParaRPr>
          </a:p>
          <a:p>
            <a:pPr algn="just">
              <a:lnSpc>
                <a:spcPct val="115000"/>
              </a:lnSpc>
            </a:pPr>
            <a:r>
              <a:rPr lang="en-GB" sz="2000">
                <a:latin typeface="Arial"/>
                <a:cs typeface="Arial"/>
              </a:rPr>
              <a:t>Manager - Programme Delivery</a:t>
            </a:r>
          </a:p>
          <a:p>
            <a:endParaRPr lang="en-GB" sz="2000" b="1">
              <a:effectLst/>
              <a:latin typeface="Arial" panose="020B0604020202020204" pitchFamily="34" charset="0"/>
              <a:ea typeface="Times New Roman" panose="02020603050405020304" pitchFamily="18" charset="0"/>
              <a:cs typeface="Arial"/>
            </a:endParaRPr>
          </a:p>
          <a:p>
            <a:r>
              <a:rPr lang="en-GB" sz="2000" b="1">
                <a:effectLst/>
                <a:latin typeface="Arial"/>
                <a:ea typeface="Arial" panose="020B0604020202020204" pitchFamily="34" charset="0"/>
                <a:cs typeface="Arial"/>
              </a:rPr>
              <a:t>Email</a:t>
            </a:r>
            <a:r>
              <a:rPr lang="en-GB" sz="2000">
                <a:effectLst/>
                <a:latin typeface="Arial"/>
                <a:ea typeface="Arial" panose="020B0604020202020204" pitchFamily="34" charset="0"/>
                <a:cs typeface="Arial"/>
              </a:rPr>
              <a:t> : </a:t>
            </a:r>
            <a:r>
              <a:rPr lang="en-GB" sz="2000" u="sng">
                <a:latin typeface="Arial"/>
                <a:ea typeface="Arial" panose="020B0604020202020204" pitchFamily="34" charset="0"/>
                <a:cs typeface="Arial"/>
                <a:hlinkClick r:id="rId3"/>
              </a:rPr>
              <a:t>sashank_samanchi@isb.edu</a:t>
            </a:r>
            <a:endParaRPr lang="en-IN" sz="2000" b="1">
              <a:latin typeface="Calibri"/>
              <a:ea typeface="Arial" panose="020B0604020202020204" pitchFamily="34" charset="0"/>
              <a:cs typeface="Calibri"/>
            </a:endParaRPr>
          </a:p>
          <a:p>
            <a:r>
              <a:rPr lang="en-GB" sz="2000" b="1">
                <a:latin typeface="Arial"/>
                <a:ea typeface="Arial" panose="020B0604020202020204" pitchFamily="34" charset="0"/>
              </a:rPr>
              <a:t>Mobile: +91 8074301945</a:t>
            </a:r>
            <a:br>
              <a:rPr lang="en-GB" sz="2000">
                <a:latin typeface="Arial" panose="020B0604020202020204" pitchFamily="34" charset="0"/>
                <a:ea typeface="Arial" panose="020B0604020202020204" pitchFamily="34" charset="0"/>
              </a:rPr>
            </a:br>
            <a:endParaRPr lang="en-IN" sz="2000">
              <a:cs typeface="Calibri"/>
            </a:endParaRPr>
          </a:p>
          <a:p>
            <a:endParaRPr lang="en-IN" sz="2000">
              <a:effectLst/>
              <a:latin typeface="Arial" panose="020B0604020202020204" pitchFamily="34" charset="0"/>
              <a:ea typeface="Times New Roman" panose="02020603050405020304" pitchFamily="18" charset="0"/>
            </a:endParaRPr>
          </a:p>
          <a:p>
            <a:pPr algn="just">
              <a:lnSpc>
                <a:spcPct val="115000"/>
              </a:lnSpc>
            </a:pPr>
            <a:endParaRPr lang="en-IN" sz="200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62F69BBC-46F9-1246-F573-4327A940C8F8}"/>
              </a:ext>
            </a:extLst>
          </p:cNvPr>
          <p:cNvSpPr txBox="1"/>
          <p:nvPr/>
        </p:nvSpPr>
        <p:spPr>
          <a:xfrm>
            <a:off x="2908300" y="4417218"/>
            <a:ext cx="5375115" cy="2095254"/>
          </a:xfrm>
          <a:prstGeom prst="rect">
            <a:avLst/>
          </a:prstGeom>
          <a:noFill/>
        </p:spPr>
        <p:txBody>
          <a:bodyPr wrap="square" lIns="91440" tIns="45720" rIns="91440" bIns="45720" anchor="t">
            <a:spAutoFit/>
          </a:bodyPr>
          <a:lstStyle/>
          <a:p>
            <a:pPr algn="just">
              <a:lnSpc>
                <a:spcPct val="115000"/>
              </a:lnSpc>
            </a:pPr>
            <a:r>
              <a:rPr lang="en-GB" sz="2000" b="1">
                <a:latin typeface="Arial"/>
                <a:cs typeface="Arial"/>
              </a:rPr>
              <a:t>Pranjal Singhal</a:t>
            </a:r>
            <a:endParaRPr lang="en-GB" sz="2000" b="1">
              <a:latin typeface="Arial" panose="020B0604020202020204" pitchFamily="34" charset="0"/>
              <a:cs typeface="Arial"/>
            </a:endParaRPr>
          </a:p>
          <a:p>
            <a:pPr algn="just">
              <a:lnSpc>
                <a:spcPct val="115000"/>
              </a:lnSpc>
            </a:pPr>
            <a:r>
              <a:rPr lang="en-GB" sz="2000">
                <a:latin typeface="Arial"/>
                <a:cs typeface="Arial"/>
              </a:rPr>
              <a:t>Manager - Programme Management</a:t>
            </a:r>
          </a:p>
          <a:p>
            <a:pPr algn="just">
              <a:lnSpc>
                <a:spcPct val="115000"/>
              </a:lnSpc>
            </a:pPr>
            <a:endParaRPr lang="en-GB" sz="2000" b="1">
              <a:effectLst/>
              <a:latin typeface="Arial" panose="020B0604020202020204" pitchFamily="34" charset="0"/>
              <a:ea typeface="Times New Roman" panose="02020603050405020304" pitchFamily="18" charset="0"/>
              <a:cs typeface="Arial"/>
            </a:endParaRPr>
          </a:p>
          <a:p>
            <a:r>
              <a:rPr lang="en-GB" sz="2000" b="1">
                <a:effectLst/>
                <a:latin typeface="Arial"/>
                <a:ea typeface="Arial" panose="020B0604020202020204" pitchFamily="34" charset="0"/>
                <a:cs typeface="Arial"/>
              </a:rPr>
              <a:t>Email</a:t>
            </a:r>
            <a:r>
              <a:rPr lang="en-GB" sz="2000">
                <a:effectLst/>
                <a:latin typeface="Arial"/>
                <a:ea typeface="Arial" panose="020B0604020202020204" pitchFamily="34" charset="0"/>
                <a:cs typeface="Arial"/>
              </a:rPr>
              <a:t> : </a:t>
            </a:r>
            <a:r>
              <a:rPr lang="en-GB" sz="2000">
                <a:latin typeface="Arial"/>
                <a:ea typeface="Arial" panose="020B0604020202020204" pitchFamily="34" charset="0"/>
                <a:cs typeface="Arial"/>
                <a:hlinkClick r:id="rId4">
                  <a:extLst>
                    <a:ext uri="{A12FA001-AC4F-418D-AE19-62706E023703}">
                      <ahyp:hlinkClr xmlns:ahyp="http://schemas.microsoft.com/office/drawing/2018/hyperlinkcolor" val="tx"/>
                    </a:ext>
                  </a:extLst>
                </a:hlinkClick>
              </a:rPr>
              <a:t>pranjal_singhal@isb.edu</a:t>
            </a:r>
            <a:endParaRPr lang="en-IN" sz="2000">
              <a:latin typeface="Calibri"/>
              <a:ea typeface="Arial" panose="020B0604020202020204" pitchFamily="34" charset="0"/>
              <a:cs typeface="Calibri"/>
            </a:endParaRPr>
          </a:p>
          <a:p>
            <a:endParaRPr lang="en-IN" sz="2000">
              <a:latin typeface="Arial" panose="020B0604020202020204" pitchFamily="34" charset="0"/>
              <a:cs typeface="Arial" panose="020B0604020202020204" pitchFamily="34" charset="0"/>
            </a:endParaRPr>
          </a:p>
          <a:p>
            <a:pPr algn="just">
              <a:lnSpc>
                <a:spcPct val="115000"/>
              </a:lnSpc>
            </a:pP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2">
            <a:extLst>
              <a:ext uri="{FF2B5EF4-FFF2-40B4-BE49-F238E27FC236}">
                <a16:creationId xmlns:a16="http://schemas.microsoft.com/office/drawing/2014/main" id="{4A91BAA1-848C-EE50-B213-84F32E79DA2A}"/>
              </a:ext>
            </a:extLst>
          </p:cNvPr>
          <p:cNvSpPr txBox="1">
            <a:spLocks/>
          </p:cNvSpPr>
          <p:nvPr/>
        </p:nvSpPr>
        <p:spPr>
          <a:xfrm>
            <a:off x="11664272" y="6456514"/>
            <a:ext cx="508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A995A4-FE07-456D-8AD5-7BB0FE422D12}" type="slidenum">
              <a:rPr lang="en-US" sz="1000" dirty="0" smtClean="0">
                <a:latin typeface="Arial" panose="020B0604020202020204" pitchFamily="34" charset="0"/>
                <a:cs typeface="Arial" panose="020B0604020202020204" pitchFamily="34" charset="0"/>
              </a:rPr>
              <a:pPr/>
              <a:t>25</a:t>
            </a:fld>
            <a:endParaRPr lang="en-US" sz="1000">
              <a:latin typeface="Arial" panose="020B0604020202020204" pitchFamily="34" charset="0"/>
              <a:cs typeface="Arial" panose="020B0604020202020204" pitchFamily="34" charset="0"/>
            </a:endParaRPr>
          </a:p>
        </p:txBody>
      </p:sp>
      <p:pic>
        <p:nvPicPr>
          <p:cNvPr id="5" name="Picture 6">
            <a:extLst>
              <a:ext uri="{FF2B5EF4-FFF2-40B4-BE49-F238E27FC236}">
                <a16:creationId xmlns:a16="http://schemas.microsoft.com/office/drawing/2014/main" id="{C2684320-989F-0093-2FD9-6A0BC113B096}"/>
              </a:ext>
            </a:extLst>
          </p:cNvPr>
          <p:cNvPicPr>
            <a:picLocks noChangeAspect="1"/>
          </p:cNvPicPr>
          <p:nvPr/>
        </p:nvPicPr>
        <p:blipFill>
          <a:blip r:embed="rId5"/>
          <a:stretch>
            <a:fillRect/>
          </a:stretch>
        </p:blipFill>
        <p:spPr>
          <a:xfrm>
            <a:off x="176213" y="3795712"/>
            <a:ext cx="2171700" cy="2219325"/>
          </a:xfrm>
          <a:prstGeom prst="rect">
            <a:avLst/>
          </a:prstGeom>
        </p:spPr>
      </p:pic>
      <p:pic>
        <p:nvPicPr>
          <p:cNvPr id="2" name="Picture 5">
            <a:extLst>
              <a:ext uri="{FF2B5EF4-FFF2-40B4-BE49-F238E27FC236}">
                <a16:creationId xmlns:a16="http://schemas.microsoft.com/office/drawing/2014/main" id="{259290E8-C97C-4725-938E-65A6A91C8C9E}"/>
              </a:ext>
            </a:extLst>
          </p:cNvPr>
          <p:cNvPicPr>
            <a:picLocks noChangeAspect="1"/>
          </p:cNvPicPr>
          <p:nvPr/>
        </p:nvPicPr>
        <p:blipFill rotWithShape="1">
          <a:blip r:embed="rId6"/>
          <a:srcRect t="21026" r="1108" b="19910"/>
          <a:stretch/>
        </p:blipFill>
        <p:spPr>
          <a:xfrm>
            <a:off x="178207" y="997726"/>
            <a:ext cx="2162361" cy="2134946"/>
          </a:xfrm>
          <a:prstGeom prst="rect">
            <a:avLst/>
          </a:prstGeom>
        </p:spPr>
      </p:pic>
    </p:spTree>
    <p:extLst>
      <p:ext uri="{BB962C8B-B14F-4D97-AF65-F5344CB8AC3E}">
        <p14:creationId xmlns:p14="http://schemas.microsoft.com/office/powerpoint/2010/main" val="268210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A8D9-3B4F-734A-9835-07CD3DD03619}"/>
              </a:ext>
            </a:extLst>
          </p:cNvPr>
          <p:cNvSpPr>
            <a:spLocks noGrp="1"/>
          </p:cNvSpPr>
          <p:nvPr>
            <p:ph type="ctrTitle"/>
          </p:nvPr>
        </p:nvSpPr>
        <p:spPr>
          <a:xfrm>
            <a:off x="457200" y="4343400"/>
            <a:ext cx="4646091" cy="685800"/>
          </a:xfrm>
        </p:spPr>
        <p:txBody>
          <a:bodyPr/>
          <a:lstStyle/>
          <a:p>
            <a:r>
              <a:rPr lang="en-GB">
                <a:latin typeface="Arial"/>
                <a:cs typeface="Arial"/>
              </a:rPr>
              <a:t>Q&amp;A</a:t>
            </a:r>
            <a:endParaRPr lang="en-US"/>
          </a:p>
        </p:txBody>
      </p:sp>
    </p:spTree>
    <p:extLst>
      <p:ext uri="{BB962C8B-B14F-4D97-AF65-F5344CB8AC3E}">
        <p14:creationId xmlns:p14="http://schemas.microsoft.com/office/powerpoint/2010/main" val="3586822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7A8D9-3B4F-734A-9835-07CD3DD03619}"/>
              </a:ext>
            </a:extLst>
          </p:cNvPr>
          <p:cNvSpPr>
            <a:spLocks noGrp="1"/>
          </p:cNvSpPr>
          <p:nvPr>
            <p:ph type="ctrTitle"/>
          </p:nvPr>
        </p:nvSpPr>
        <p:spPr>
          <a:xfrm>
            <a:off x="533400" y="3581401"/>
            <a:ext cx="4646091" cy="685800"/>
          </a:xfrm>
        </p:spPr>
        <p:txBody>
          <a:bodyPr/>
          <a:lstStyle/>
          <a:p>
            <a:r>
              <a:rPr lang="en-GB">
                <a:latin typeface="Century Gothic" panose="020B0502020202020204" pitchFamily="34" charset="0"/>
              </a:rPr>
              <a:t>Thank You!</a:t>
            </a:r>
          </a:p>
        </p:txBody>
      </p:sp>
      <p:sp>
        <p:nvSpPr>
          <p:cNvPr id="3" name="Subtitle 2">
            <a:extLst>
              <a:ext uri="{FF2B5EF4-FFF2-40B4-BE49-F238E27FC236}">
                <a16:creationId xmlns:a16="http://schemas.microsoft.com/office/drawing/2014/main" id="{1E105F6C-0A24-1141-BEDF-895C3BB19011}"/>
              </a:ext>
            </a:extLst>
          </p:cNvPr>
          <p:cNvSpPr>
            <a:spLocks noGrp="1"/>
          </p:cNvSpPr>
          <p:nvPr>
            <p:ph type="subTitle" idx="1"/>
          </p:nvPr>
        </p:nvSpPr>
        <p:spPr>
          <a:xfrm>
            <a:off x="533400" y="4343400"/>
            <a:ext cx="4646091" cy="1371600"/>
          </a:xfrm>
        </p:spPr>
        <p:txBody>
          <a:bodyPr>
            <a:normAutofit/>
          </a:bodyPr>
          <a:lstStyle/>
          <a:p>
            <a:pPr marL="342900" indent="-342900">
              <a:buFont typeface="Wingdings" panose="05000000000000000000" pitchFamily="2" charset="2"/>
              <a:buChar char="v"/>
            </a:pPr>
            <a:endParaRPr lang="en-US">
              <a:latin typeface="Century Gothic" panose="020B0502020202020204" pitchFamily="34" charset="0"/>
            </a:endParaRPr>
          </a:p>
          <a:p>
            <a:pPr marL="342900" indent="-342900">
              <a:buFont typeface="Wingdings" panose="05000000000000000000" pitchFamily="2" charset="2"/>
              <a:buChar char="v"/>
            </a:pPr>
            <a:r>
              <a:rPr lang="en-US">
                <a:latin typeface="Century Gothic"/>
                <a:cs typeface="Arial"/>
              </a:rPr>
              <a:t> </a:t>
            </a:r>
            <a:r>
              <a:rPr lang="en-US" u="sng">
                <a:latin typeface="Century Gothic"/>
                <a:cs typeface="Arial"/>
                <a:hlinkClick r:id="rId3">
                  <a:extLst>
                    <a:ext uri="{A12FA001-AC4F-418D-AE19-62706E023703}">
                      <ahyp:hlinkClr xmlns:ahyp="http://schemas.microsoft.com/office/drawing/2018/hyperlinkcolor" val="tx"/>
                    </a:ext>
                  </a:extLst>
                </a:hlinkClick>
              </a:rPr>
              <a:t>GMP_030523@isb.edu</a:t>
            </a:r>
          </a:p>
          <a:p>
            <a:pPr marL="342900" indent="-342900">
              <a:buFont typeface="Wingdings" panose="05000000000000000000" pitchFamily="2" charset="2"/>
              <a:buChar char="v"/>
            </a:pPr>
            <a:r>
              <a:rPr lang="en-GB">
                <a:latin typeface="Century Gothic"/>
                <a:cs typeface="Arial"/>
              </a:rPr>
              <a:t>https://execed.isb.edu/</a:t>
            </a:r>
            <a:endParaRPr lang="en-GB"/>
          </a:p>
        </p:txBody>
      </p:sp>
    </p:spTree>
    <p:extLst>
      <p:ext uri="{BB962C8B-B14F-4D97-AF65-F5344CB8AC3E}">
        <p14:creationId xmlns:p14="http://schemas.microsoft.com/office/powerpoint/2010/main" val="127832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3F6614-B1DC-A275-5DBE-957F97DF6D10}"/>
              </a:ext>
            </a:extLst>
          </p:cNvPr>
          <p:cNvSpPr>
            <a:spLocks noGrp="1"/>
          </p:cNvSpPr>
          <p:nvPr>
            <p:ph idx="1"/>
          </p:nvPr>
        </p:nvSpPr>
        <p:spPr>
          <a:xfrm>
            <a:off x="508000" y="1371600"/>
            <a:ext cx="10972800" cy="4267200"/>
          </a:xfrm>
        </p:spPr>
        <p:txBody>
          <a:bodyPr/>
          <a:lstStyle/>
          <a:p>
            <a:pPr marL="0" indent="0" algn="ctr">
              <a:buNone/>
            </a:pPr>
            <a:r>
              <a:rPr lang="en-GB" sz="2800"/>
              <a:t>To be an internationally top-ranked, research-driven,</a:t>
            </a:r>
          </a:p>
          <a:p>
            <a:pPr marL="0" indent="0" algn="ctr">
              <a:buNone/>
            </a:pPr>
            <a:r>
              <a:rPr lang="en-GB" sz="2800"/>
              <a:t>independent management institution </a:t>
            </a:r>
          </a:p>
          <a:p>
            <a:pPr marL="0" indent="0" algn="ctr">
              <a:buNone/>
            </a:pPr>
            <a:r>
              <a:rPr lang="en-GB" sz="2800"/>
              <a:t>that grooms future leaders for India and the World</a:t>
            </a:r>
          </a:p>
          <a:p>
            <a:endParaRPr lang="en-GB"/>
          </a:p>
        </p:txBody>
      </p:sp>
      <p:sp>
        <p:nvSpPr>
          <p:cNvPr id="3" name="Slide Number Placeholder 2">
            <a:extLst>
              <a:ext uri="{FF2B5EF4-FFF2-40B4-BE49-F238E27FC236}">
                <a16:creationId xmlns:a16="http://schemas.microsoft.com/office/drawing/2014/main" id="{FBDCECF2-7D4E-D8EC-4F4F-BC2FCD4C65ED}"/>
              </a:ext>
            </a:extLst>
          </p:cNvPr>
          <p:cNvSpPr>
            <a:spLocks noGrp="1"/>
          </p:cNvSpPr>
          <p:nvPr>
            <p:ph type="sldNum" sz="quarter" idx="4"/>
          </p:nvPr>
        </p:nvSpPr>
        <p:spPr/>
        <p:txBody>
          <a:bodyPr/>
          <a:lstStyle/>
          <a:p>
            <a:fld id="{A7A995A4-FE07-456D-8AD5-7BB0FE422D12}" type="slidenum">
              <a:rPr lang="en-US" smtClean="0"/>
              <a:pPr/>
              <a:t>3</a:t>
            </a:fld>
            <a:endParaRPr lang="en-US"/>
          </a:p>
        </p:txBody>
      </p:sp>
      <p:sp>
        <p:nvSpPr>
          <p:cNvPr id="4" name="Title 3">
            <a:extLst>
              <a:ext uri="{FF2B5EF4-FFF2-40B4-BE49-F238E27FC236}">
                <a16:creationId xmlns:a16="http://schemas.microsoft.com/office/drawing/2014/main" id="{A0D2CE85-D662-48E2-26CF-9DB2F0538917}"/>
              </a:ext>
            </a:extLst>
          </p:cNvPr>
          <p:cNvSpPr>
            <a:spLocks noGrp="1"/>
          </p:cNvSpPr>
          <p:nvPr>
            <p:ph type="title"/>
          </p:nvPr>
        </p:nvSpPr>
        <p:spPr/>
        <p:txBody>
          <a:bodyPr/>
          <a:lstStyle/>
          <a:p>
            <a:r>
              <a:rPr lang="en-GB">
                <a:latin typeface="Arial Narrow" panose="020B0606020202030204" pitchFamily="34" charset="0"/>
              </a:rPr>
              <a:t>ISB’s Vision</a:t>
            </a:r>
          </a:p>
        </p:txBody>
      </p:sp>
      <p:sp>
        <p:nvSpPr>
          <p:cNvPr id="7" name="TextBox 6">
            <a:extLst>
              <a:ext uri="{FF2B5EF4-FFF2-40B4-BE49-F238E27FC236}">
                <a16:creationId xmlns:a16="http://schemas.microsoft.com/office/drawing/2014/main" id="{148D7654-80BD-B195-29FC-164C739D67F5}"/>
              </a:ext>
            </a:extLst>
          </p:cNvPr>
          <p:cNvSpPr txBox="1"/>
          <p:nvPr/>
        </p:nvSpPr>
        <p:spPr>
          <a:xfrm>
            <a:off x="1122605" y="3276600"/>
            <a:ext cx="3207543" cy="1622139"/>
          </a:xfrm>
          <a:prstGeom prst="rect">
            <a:avLst/>
          </a:prstGeom>
          <a:noFill/>
          <a:ln w="12700">
            <a:solidFill>
              <a:schemeClr val="tx1"/>
            </a:solidFill>
          </a:ln>
        </p:spPr>
        <p:txBody>
          <a:bodyPr wrap="square" lIns="90000" tIns="45720" rIns="91440" bIns="45720" anchor="t">
            <a:noAutofit/>
          </a:bodyPr>
          <a:lstStyle/>
          <a:p>
            <a:pPr algn="ctr">
              <a:lnSpc>
                <a:spcPct val="150000"/>
              </a:lnSpc>
              <a:defRPr/>
            </a:pPr>
            <a:r>
              <a:rPr lang="en-GB">
                <a:solidFill>
                  <a:srgbClr val="0070C0"/>
                </a:solidFill>
                <a:latin typeface="Arial"/>
                <a:cs typeface="Arial"/>
              </a:rPr>
              <a:t>Internationally </a:t>
            </a:r>
          </a:p>
          <a:p>
            <a:pPr algn="ctr" fontAlgn="auto">
              <a:spcBef>
                <a:spcPts val="0"/>
              </a:spcBef>
              <a:spcAft>
                <a:spcPts val="0"/>
              </a:spcAft>
              <a:defRPr/>
            </a:pPr>
            <a:r>
              <a:rPr lang="en-GB">
                <a:solidFill>
                  <a:srgbClr val="0070C0"/>
                </a:solidFill>
                <a:latin typeface="Arial"/>
                <a:cs typeface="Arial"/>
              </a:rPr>
              <a:t>top-ranked</a:t>
            </a:r>
          </a:p>
          <a:p>
            <a:pPr algn="ctr" fontAlgn="auto">
              <a:spcBef>
                <a:spcPts val="0"/>
              </a:spcBef>
              <a:spcAft>
                <a:spcPts val="0"/>
              </a:spcAft>
              <a:defRPr/>
            </a:pPr>
            <a:endParaRPr lang="en-US" b="1">
              <a:solidFill>
                <a:schemeClr val="tx1">
                  <a:lumMod val="50000"/>
                  <a:lumOff val="50000"/>
                </a:schemeClr>
              </a:solidFill>
              <a:latin typeface="Arial"/>
              <a:cs typeface="Arial"/>
            </a:endParaRPr>
          </a:p>
          <a:p>
            <a:pPr algn="ctr" fontAlgn="auto">
              <a:spcBef>
                <a:spcPts val="0"/>
              </a:spcBef>
              <a:spcAft>
                <a:spcPts val="0"/>
              </a:spcAft>
              <a:buSzPct val="85000"/>
              <a:defRPr/>
            </a:pPr>
            <a:r>
              <a:rPr kumimoji="1" lang="en-US">
                <a:solidFill>
                  <a:schemeClr val="tx1">
                    <a:lumMod val="75000"/>
                    <a:lumOff val="25000"/>
                  </a:schemeClr>
                </a:solidFill>
                <a:latin typeface="Arial"/>
                <a:cs typeface="Arial"/>
              </a:rPr>
              <a:t>To be among the Top- ranked B-Schools in the world</a:t>
            </a:r>
            <a:endParaRPr lang="en-US" b="1">
              <a:solidFill>
                <a:schemeClr val="tx1">
                  <a:lumMod val="75000"/>
                  <a:lumOff val="25000"/>
                </a:schemeClr>
              </a:solidFill>
              <a:latin typeface="Arial"/>
              <a:cs typeface="Arial"/>
            </a:endParaRPr>
          </a:p>
        </p:txBody>
      </p:sp>
      <p:sp>
        <p:nvSpPr>
          <p:cNvPr id="8" name="TextBox 7">
            <a:extLst>
              <a:ext uri="{FF2B5EF4-FFF2-40B4-BE49-F238E27FC236}">
                <a16:creationId xmlns:a16="http://schemas.microsoft.com/office/drawing/2014/main" id="{CCE13FBA-3069-E403-76AB-85DDBA506C32}"/>
              </a:ext>
            </a:extLst>
          </p:cNvPr>
          <p:cNvSpPr txBox="1"/>
          <p:nvPr/>
        </p:nvSpPr>
        <p:spPr>
          <a:xfrm>
            <a:off x="4715392" y="3276600"/>
            <a:ext cx="2707482" cy="1615827"/>
          </a:xfrm>
          <a:prstGeom prst="rect">
            <a:avLst/>
          </a:prstGeom>
          <a:noFill/>
          <a:ln w="12700">
            <a:solidFill>
              <a:schemeClr val="tx1"/>
            </a:solidFill>
          </a:ln>
        </p:spPr>
        <p:txBody>
          <a:bodyPr wrap="square" lIns="91440" tIns="45720" rIns="91440" bIns="45720" anchor="t">
            <a:spAutoFit/>
          </a:bodyPr>
          <a:lstStyle/>
          <a:p>
            <a:pPr algn="ctr" fontAlgn="auto">
              <a:lnSpc>
                <a:spcPct val="150000"/>
              </a:lnSpc>
              <a:spcBef>
                <a:spcPts val="0"/>
              </a:spcBef>
              <a:spcAft>
                <a:spcPts val="0"/>
              </a:spcAft>
              <a:defRPr/>
            </a:pPr>
            <a:r>
              <a:rPr lang="en-GB">
                <a:solidFill>
                  <a:srgbClr val="0070C0"/>
                </a:solidFill>
                <a:latin typeface="Arial"/>
                <a:cs typeface="Arial"/>
              </a:rPr>
              <a:t>Research Driven</a:t>
            </a:r>
          </a:p>
          <a:p>
            <a:pPr algn="ctr" fontAlgn="auto">
              <a:spcBef>
                <a:spcPts val="0"/>
              </a:spcBef>
              <a:spcAft>
                <a:spcPts val="0"/>
              </a:spcAft>
              <a:defRPr/>
            </a:pPr>
            <a:endParaRPr lang="en-GB" b="1">
              <a:solidFill>
                <a:schemeClr val="tx1">
                  <a:lumMod val="50000"/>
                  <a:lumOff val="50000"/>
                </a:schemeClr>
              </a:solidFill>
              <a:latin typeface="Arial"/>
              <a:cs typeface="Arial"/>
            </a:endParaRPr>
          </a:p>
          <a:p>
            <a:pPr algn="ctr" fontAlgn="auto">
              <a:spcBef>
                <a:spcPts val="0"/>
              </a:spcBef>
              <a:spcAft>
                <a:spcPts val="0"/>
              </a:spcAft>
              <a:buSzPct val="85000"/>
              <a:defRPr/>
            </a:pPr>
            <a:r>
              <a:rPr kumimoji="1" lang="en-US">
                <a:solidFill>
                  <a:schemeClr val="tx1">
                    <a:lumMod val="75000"/>
                    <a:lumOff val="25000"/>
                  </a:schemeClr>
                </a:solidFill>
                <a:latin typeface="Arial"/>
                <a:cs typeface="Arial"/>
              </a:rPr>
              <a:t>Focus on knowledge creation with emphasis on emerging economies</a:t>
            </a:r>
            <a:endParaRPr lang="en-US" b="1">
              <a:solidFill>
                <a:schemeClr val="tx1">
                  <a:lumMod val="75000"/>
                  <a:lumOff val="25000"/>
                </a:schemeClr>
              </a:solidFill>
              <a:latin typeface="Arial"/>
              <a:cs typeface="Arial"/>
            </a:endParaRPr>
          </a:p>
        </p:txBody>
      </p:sp>
      <p:sp>
        <p:nvSpPr>
          <p:cNvPr id="9" name="TextBox 8">
            <a:extLst>
              <a:ext uri="{FF2B5EF4-FFF2-40B4-BE49-F238E27FC236}">
                <a16:creationId xmlns:a16="http://schemas.microsoft.com/office/drawing/2014/main" id="{6601502F-D24E-C161-A2A7-FDEE8EFD6C46}"/>
              </a:ext>
            </a:extLst>
          </p:cNvPr>
          <p:cNvSpPr txBox="1"/>
          <p:nvPr/>
        </p:nvSpPr>
        <p:spPr>
          <a:xfrm>
            <a:off x="7772400" y="3276600"/>
            <a:ext cx="2909887" cy="1615827"/>
          </a:xfrm>
          <a:prstGeom prst="rect">
            <a:avLst/>
          </a:prstGeom>
          <a:noFill/>
          <a:ln w="12700">
            <a:solidFill>
              <a:schemeClr val="tx1"/>
            </a:solidFill>
          </a:ln>
        </p:spPr>
        <p:txBody>
          <a:bodyPr wrap="square" lIns="91440" tIns="45720" rIns="91440" bIns="45720" anchor="t">
            <a:spAutoFit/>
          </a:bodyPr>
          <a:lstStyle/>
          <a:p>
            <a:pPr algn="ctr" fontAlgn="auto">
              <a:lnSpc>
                <a:spcPct val="150000"/>
              </a:lnSpc>
              <a:spcBef>
                <a:spcPts val="0"/>
              </a:spcBef>
              <a:spcAft>
                <a:spcPts val="0"/>
              </a:spcAft>
              <a:buSzPct val="85000"/>
              <a:defRPr/>
            </a:pPr>
            <a:r>
              <a:rPr lang="en-GB">
                <a:solidFill>
                  <a:srgbClr val="0070C0"/>
                </a:solidFill>
                <a:latin typeface="Arial"/>
                <a:cs typeface="Arial"/>
              </a:rPr>
              <a:t>Independent</a:t>
            </a:r>
          </a:p>
          <a:p>
            <a:pPr algn="ctr" fontAlgn="auto">
              <a:spcBef>
                <a:spcPts val="0"/>
              </a:spcBef>
              <a:spcAft>
                <a:spcPts val="0"/>
              </a:spcAft>
              <a:buSzPct val="85000"/>
              <a:defRPr/>
            </a:pPr>
            <a:endParaRPr lang="en-GB" b="1">
              <a:solidFill>
                <a:schemeClr val="tx1">
                  <a:lumMod val="50000"/>
                  <a:lumOff val="50000"/>
                </a:schemeClr>
              </a:solidFill>
              <a:latin typeface="Arial"/>
              <a:cs typeface="Arial"/>
            </a:endParaRPr>
          </a:p>
          <a:p>
            <a:pPr algn="ctr" fontAlgn="auto">
              <a:spcBef>
                <a:spcPts val="0"/>
              </a:spcBef>
              <a:spcAft>
                <a:spcPts val="0"/>
              </a:spcAft>
              <a:buSzPct val="85000"/>
              <a:defRPr/>
            </a:pPr>
            <a:r>
              <a:rPr kumimoji="1" lang="en-US">
                <a:solidFill>
                  <a:schemeClr val="tx1">
                    <a:lumMod val="75000"/>
                    <a:lumOff val="25000"/>
                  </a:schemeClr>
                </a:solidFill>
                <a:latin typeface="Arial"/>
                <a:cs typeface="Arial"/>
              </a:rPr>
              <a:t>Autonomous Institution registered as a Section 25 (Non-Profit) Company</a:t>
            </a:r>
            <a:endParaRPr lang="en-US" b="1">
              <a:solidFill>
                <a:schemeClr val="tx1">
                  <a:lumMod val="75000"/>
                  <a:lumOff val="25000"/>
                </a:schemeClr>
              </a:solidFill>
              <a:latin typeface="Arial"/>
              <a:cs typeface="Arial"/>
            </a:endParaRPr>
          </a:p>
        </p:txBody>
      </p:sp>
      <p:cxnSp>
        <p:nvCxnSpPr>
          <p:cNvPr id="11" name="Straight Connector 10">
            <a:extLst>
              <a:ext uri="{FF2B5EF4-FFF2-40B4-BE49-F238E27FC236}">
                <a16:creationId xmlns:a16="http://schemas.microsoft.com/office/drawing/2014/main" id="{D666F916-C3E7-961A-E761-FCEB1311BC5B}"/>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551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972F91-1FF2-E01E-5F73-A2C88F38A081}"/>
              </a:ext>
            </a:extLst>
          </p:cNvPr>
          <p:cNvSpPr>
            <a:spLocks noGrp="1"/>
          </p:cNvSpPr>
          <p:nvPr>
            <p:ph type="sldNum" sz="quarter" idx="4"/>
          </p:nvPr>
        </p:nvSpPr>
        <p:spPr/>
        <p:txBody>
          <a:bodyPr/>
          <a:lstStyle/>
          <a:p>
            <a:fld id="{A7A995A4-FE07-456D-8AD5-7BB0FE422D12}" type="slidenum">
              <a:rPr lang="en-US" smtClean="0"/>
              <a:pPr/>
              <a:t>4</a:t>
            </a:fld>
            <a:endParaRPr lang="en-US"/>
          </a:p>
        </p:txBody>
      </p:sp>
      <p:sp>
        <p:nvSpPr>
          <p:cNvPr id="4" name="Title 3">
            <a:extLst>
              <a:ext uri="{FF2B5EF4-FFF2-40B4-BE49-F238E27FC236}">
                <a16:creationId xmlns:a16="http://schemas.microsoft.com/office/drawing/2014/main" id="{F8846AB4-AB52-B937-4FCD-121EAA33B891}"/>
              </a:ext>
            </a:extLst>
          </p:cNvPr>
          <p:cNvSpPr>
            <a:spLocks noGrp="1"/>
          </p:cNvSpPr>
          <p:nvPr>
            <p:ph type="title"/>
          </p:nvPr>
        </p:nvSpPr>
        <p:spPr>
          <a:xfrm>
            <a:off x="508000" y="279744"/>
            <a:ext cx="8433787" cy="655638"/>
          </a:xfrm>
        </p:spPr>
        <p:txBody>
          <a:bodyPr/>
          <a:lstStyle/>
          <a:p>
            <a:r>
              <a:rPr lang="en-IN">
                <a:latin typeface="Arial Narrow" panose="020B0606020202030204" pitchFamily="34" charset="0"/>
              </a:rPr>
              <a:t>ISB Today</a:t>
            </a:r>
          </a:p>
        </p:txBody>
      </p:sp>
      <p:grpSp>
        <p:nvGrpSpPr>
          <p:cNvPr id="5" name="Group 4">
            <a:extLst>
              <a:ext uri="{FF2B5EF4-FFF2-40B4-BE49-F238E27FC236}">
                <a16:creationId xmlns:a16="http://schemas.microsoft.com/office/drawing/2014/main" id="{B5892AAE-D2A5-06E0-186B-B446834AA041}"/>
              </a:ext>
            </a:extLst>
          </p:cNvPr>
          <p:cNvGrpSpPr/>
          <p:nvPr/>
        </p:nvGrpSpPr>
        <p:grpSpPr>
          <a:xfrm>
            <a:off x="4402183" y="1164521"/>
            <a:ext cx="7262768" cy="4198859"/>
            <a:chOff x="607167" y="1371710"/>
            <a:chExt cx="6633178" cy="3022606"/>
          </a:xfrm>
        </p:grpSpPr>
        <p:sp>
          <p:nvSpPr>
            <p:cNvPr id="6" name="object 21">
              <a:extLst>
                <a:ext uri="{FF2B5EF4-FFF2-40B4-BE49-F238E27FC236}">
                  <a16:creationId xmlns:a16="http://schemas.microsoft.com/office/drawing/2014/main" id="{11B0AB98-1272-BE08-CDAA-9DCF4F55DF71}"/>
                </a:ext>
              </a:extLst>
            </p:cNvPr>
            <p:cNvSpPr txBox="1"/>
            <p:nvPr/>
          </p:nvSpPr>
          <p:spPr>
            <a:xfrm>
              <a:off x="669775" y="1371710"/>
              <a:ext cx="904617" cy="600051"/>
            </a:xfrm>
            <a:prstGeom prst="rect">
              <a:avLst/>
            </a:prstGeom>
          </p:spPr>
          <p:txBody>
            <a:bodyPr vert="horz" wrap="square" lIns="0" tIns="12700" rIns="0" bIns="0" rtlCol="0">
              <a:spAutoFit/>
            </a:bodyPr>
            <a:lstStyle/>
            <a:p>
              <a:pPr marL="38100">
                <a:lnSpc>
                  <a:spcPct val="100000"/>
                </a:lnSpc>
                <a:spcBef>
                  <a:spcPts val="100"/>
                </a:spcBef>
              </a:pPr>
              <a:r>
                <a:rPr sz="3200" b="0" spc="-5">
                  <a:solidFill>
                    <a:srgbClr val="00578E"/>
                  </a:solidFill>
                  <a:latin typeface="Century Gothic" panose="020B0502020202020204" pitchFamily="34" charset="0"/>
                  <a:cs typeface="HelveticaNeueLT Std Med"/>
                </a:rPr>
                <a:t>#</a:t>
              </a:r>
              <a:r>
                <a:rPr sz="8000" b="0" spc="-7" baseline="-18518">
                  <a:solidFill>
                    <a:srgbClr val="00578E"/>
                  </a:solidFill>
                  <a:latin typeface="Century Gothic" panose="020B0502020202020204" pitchFamily="34" charset="0"/>
                  <a:cs typeface="HelveticaNeueLT Std Med"/>
                </a:rPr>
                <a:t>1</a:t>
              </a:r>
              <a:endParaRPr sz="8000" baseline="-18518">
                <a:latin typeface="Century Gothic" panose="020B0502020202020204" pitchFamily="34" charset="0"/>
                <a:cs typeface="HelveticaNeueLT Std Med"/>
              </a:endParaRPr>
            </a:p>
          </p:txBody>
        </p:sp>
        <p:sp>
          <p:nvSpPr>
            <p:cNvPr id="7" name="object 22">
              <a:extLst>
                <a:ext uri="{FF2B5EF4-FFF2-40B4-BE49-F238E27FC236}">
                  <a16:creationId xmlns:a16="http://schemas.microsoft.com/office/drawing/2014/main" id="{9EFA8C4A-D87D-51C0-44A5-EE6148C37FCD}"/>
                </a:ext>
              </a:extLst>
            </p:cNvPr>
            <p:cNvSpPr txBox="1"/>
            <p:nvPr/>
          </p:nvSpPr>
          <p:spPr>
            <a:xfrm>
              <a:off x="607167" y="2322160"/>
              <a:ext cx="1187315" cy="365247"/>
            </a:xfrm>
            <a:prstGeom prst="rect">
              <a:avLst/>
            </a:prstGeom>
          </p:spPr>
          <p:txBody>
            <a:bodyPr vert="horz" wrap="square" lIns="0" tIns="20320" rIns="0" bIns="0" rtlCol="0">
              <a:spAutoFit/>
            </a:bodyPr>
            <a:lstStyle/>
            <a:p>
              <a:pPr marL="12700" marR="5080">
                <a:lnSpc>
                  <a:spcPts val="1300"/>
                </a:lnSpc>
                <a:spcBef>
                  <a:spcPts val="160"/>
                </a:spcBef>
              </a:pPr>
              <a:r>
                <a:rPr sz="1000" spc="-30">
                  <a:solidFill>
                    <a:srgbClr val="58595B"/>
                  </a:solidFill>
                  <a:latin typeface="Century Gothic" panose="020B0502020202020204" pitchFamily="34" charset="0"/>
                  <a:cs typeface="Garamond"/>
                </a:rPr>
                <a:t>in </a:t>
              </a:r>
              <a:r>
                <a:rPr sz="1000" spc="-55">
                  <a:solidFill>
                    <a:srgbClr val="58595B"/>
                  </a:solidFill>
                  <a:latin typeface="Century Gothic" panose="020B0502020202020204" pitchFamily="34" charset="0"/>
                  <a:cs typeface="Garamond"/>
                </a:rPr>
                <a:t>India</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the</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Financial</a:t>
              </a:r>
              <a:r>
                <a:rPr sz="1000" spc="-16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Times </a:t>
              </a:r>
              <a:r>
                <a:rPr sz="1000" spc="-50">
                  <a:solidFill>
                    <a:srgbClr val="58595B"/>
                  </a:solidFill>
                  <a:latin typeface="Century Gothic" panose="020B0502020202020204" pitchFamily="34" charset="0"/>
                  <a:cs typeface="Garamond"/>
                </a:rPr>
                <a:t>Global</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MBA</a:t>
              </a:r>
              <a:r>
                <a:rPr sz="1000" spc="-30">
                  <a:solidFill>
                    <a:srgbClr val="58595B"/>
                  </a:solidFill>
                  <a:latin typeface="Century Gothic" panose="020B0502020202020204" pitchFamily="34" charset="0"/>
                  <a:cs typeface="Garamond"/>
                </a:rPr>
                <a:t> </a:t>
              </a:r>
              <a:r>
                <a:rPr sz="1000" spc="-15">
                  <a:solidFill>
                    <a:srgbClr val="58595B"/>
                  </a:solidFill>
                  <a:latin typeface="Century Gothic" panose="020B0502020202020204" pitchFamily="34" charset="0"/>
                  <a:cs typeface="Garamond"/>
                </a:rPr>
                <a:t>202</a:t>
              </a:r>
              <a:r>
                <a:rPr lang="en-US" sz="1000" spc="-15">
                  <a:solidFill>
                    <a:srgbClr val="58595B"/>
                  </a:solidFill>
                  <a:latin typeface="Century Gothic" panose="020B0502020202020204" pitchFamily="34" charset="0"/>
                  <a:cs typeface="Garamond"/>
                </a:rPr>
                <a:t>3</a:t>
              </a:r>
              <a:r>
                <a:rPr sz="1000" spc="-30">
                  <a:solidFill>
                    <a:srgbClr val="58595B"/>
                  </a:solidFill>
                  <a:latin typeface="Century Gothic" panose="020B0502020202020204" pitchFamily="34" charset="0"/>
                  <a:cs typeface="Garamond"/>
                </a:rPr>
                <a:t> </a:t>
              </a:r>
              <a:r>
                <a:rPr sz="1000" spc="-45">
                  <a:solidFill>
                    <a:srgbClr val="58595B"/>
                  </a:solidFill>
                  <a:latin typeface="Century Gothic" panose="020B0502020202020204" pitchFamily="34" charset="0"/>
                  <a:cs typeface="Garamond"/>
                </a:rPr>
                <a:t>Rankings</a:t>
              </a:r>
              <a:endParaRPr sz="1000">
                <a:latin typeface="Century Gothic" panose="020B0502020202020204" pitchFamily="34" charset="0"/>
                <a:cs typeface="Garamond"/>
              </a:endParaRPr>
            </a:p>
          </p:txBody>
        </p:sp>
        <p:sp>
          <p:nvSpPr>
            <p:cNvPr id="8" name="object 23">
              <a:extLst>
                <a:ext uri="{FF2B5EF4-FFF2-40B4-BE49-F238E27FC236}">
                  <a16:creationId xmlns:a16="http://schemas.microsoft.com/office/drawing/2014/main" id="{69A1A75C-F7E9-225D-211A-CCC48CCC9FDA}"/>
                </a:ext>
              </a:extLst>
            </p:cNvPr>
            <p:cNvSpPr txBox="1"/>
            <p:nvPr/>
          </p:nvSpPr>
          <p:spPr>
            <a:xfrm>
              <a:off x="3916069" y="1371710"/>
              <a:ext cx="1135654" cy="540969"/>
            </a:xfrm>
            <a:prstGeom prst="rect">
              <a:avLst/>
            </a:prstGeom>
          </p:spPr>
          <p:txBody>
            <a:bodyPr vert="horz" wrap="square" lIns="0" tIns="12700" rIns="0" bIns="0" rtlCol="0">
              <a:spAutoFit/>
            </a:bodyPr>
            <a:lstStyle/>
            <a:p>
              <a:pPr marL="38100">
                <a:lnSpc>
                  <a:spcPct val="100000"/>
                </a:lnSpc>
                <a:spcBef>
                  <a:spcPts val="100"/>
                </a:spcBef>
              </a:pPr>
              <a:r>
                <a:rPr sz="2800" b="0" spc="-5">
                  <a:solidFill>
                    <a:srgbClr val="00578E"/>
                  </a:solidFill>
                  <a:latin typeface="Century Gothic" panose="020B0502020202020204" pitchFamily="34" charset="0"/>
                  <a:cs typeface="HelveticaNeueLT Std Med"/>
                </a:rPr>
                <a:t>#</a:t>
              </a:r>
              <a:r>
                <a:rPr lang="en-US" sz="7200" b="0" spc="-7" baseline="-18518">
                  <a:solidFill>
                    <a:srgbClr val="00578E"/>
                  </a:solidFill>
                  <a:latin typeface="Century Gothic" panose="020B0502020202020204" pitchFamily="34" charset="0"/>
                  <a:cs typeface="HelveticaNeueLT Std Med"/>
                </a:rPr>
                <a:t>39</a:t>
              </a:r>
              <a:endParaRPr sz="7200" baseline="-18518">
                <a:latin typeface="Century Gothic" panose="020B0502020202020204" pitchFamily="34" charset="0"/>
                <a:cs typeface="HelveticaNeueLT Std Med"/>
              </a:endParaRPr>
            </a:p>
          </p:txBody>
        </p:sp>
        <p:sp>
          <p:nvSpPr>
            <p:cNvPr id="9" name="object 24">
              <a:extLst>
                <a:ext uri="{FF2B5EF4-FFF2-40B4-BE49-F238E27FC236}">
                  <a16:creationId xmlns:a16="http://schemas.microsoft.com/office/drawing/2014/main" id="{A6281BED-9557-F8A3-215A-0EB5D2E7CAF0}"/>
                </a:ext>
              </a:extLst>
            </p:cNvPr>
            <p:cNvSpPr txBox="1"/>
            <p:nvPr/>
          </p:nvSpPr>
          <p:spPr>
            <a:xfrm>
              <a:off x="3870365" y="2322160"/>
              <a:ext cx="1269257" cy="365247"/>
            </a:xfrm>
            <a:prstGeom prst="rect">
              <a:avLst/>
            </a:prstGeom>
          </p:spPr>
          <p:txBody>
            <a:bodyPr vert="horz" wrap="square" lIns="0" tIns="20320" rIns="0" bIns="0" rtlCol="0">
              <a:spAutoFit/>
            </a:bodyPr>
            <a:lstStyle/>
            <a:p>
              <a:pPr marL="12700" marR="5080">
                <a:lnSpc>
                  <a:spcPts val="1300"/>
                </a:lnSpc>
                <a:spcBef>
                  <a:spcPts val="160"/>
                </a:spcBef>
              </a:pPr>
              <a:r>
                <a:rPr lang="en-US" sz="1000" spc="-30">
                  <a:solidFill>
                    <a:srgbClr val="58595B"/>
                  </a:solidFill>
                  <a:latin typeface="Century Gothic" panose="020B0502020202020204" pitchFamily="34" charset="0"/>
                  <a:cs typeface="Garamond"/>
                </a:rPr>
                <a:t>Globally</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the</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Financial</a:t>
              </a:r>
              <a:r>
                <a:rPr sz="1000" spc="-16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Times </a:t>
              </a:r>
              <a:r>
                <a:rPr sz="1000" spc="-50">
                  <a:solidFill>
                    <a:srgbClr val="58595B"/>
                  </a:solidFill>
                  <a:latin typeface="Century Gothic" panose="020B0502020202020204" pitchFamily="34" charset="0"/>
                  <a:cs typeface="Garamond"/>
                </a:rPr>
                <a:t>Global</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MBA</a:t>
              </a:r>
              <a:r>
                <a:rPr sz="1000" spc="-30">
                  <a:solidFill>
                    <a:srgbClr val="58595B"/>
                  </a:solidFill>
                  <a:latin typeface="Century Gothic" panose="020B0502020202020204" pitchFamily="34" charset="0"/>
                  <a:cs typeface="Garamond"/>
                </a:rPr>
                <a:t> </a:t>
              </a:r>
              <a:r>
                <a:rPr sz="1000" spc="-15">
                  <a:solidFill>
                    <a:srgbClr val="58595B"/>
                  </a:solidFill>
                  <a:latin typeface="Century Gothic" panose="020B0502020202020204" pitchFamily="34" charset="0"/>
                  <a:cs typeface="Garamond"/>
                </a:rPr>
                <a:t>202</a:t>
              </a:r>
              <a:r>
                <a:rPr lang="en-US" sz="1000" spc="-15">
                  <a:solidFill>
                    <a:srgbClr val="58595B"/>
                  </a:solidFill>
                  <a:latin typeface="Century Gothic" panose="020B0502020202020204" pitchFamily="34" charset="0"/>
                  <a:cs typeface="Garamond"/>
                </a:rPr>
                <a:t>3</a:t>
              </a:r>
              <a:r>
                <a:rPr sz="1000" spc="-30">
                  <a:solidFill>
                    <a:srgbClr val="58595B"/>
                  </a:solidFill>
                  <a:latin typeface="Century Gothic" panose="020B0502020202020204" pitchFamily="34" charset="0"/>
                  <a:cs typeface="Garamond"/>
                </a:rPr>
                <a:t> </a:t>
              </a:r>
              <a:r>
                <a:rPr sz="1000" spc="-45">
                  <a:solidFill>
                    <a:srgbClr val="58595B"/>
                  </a:solidFill>
                  <a:latin typeface="Century Gothic" panose="020B0502020202020204" pitchFamily="34" charset="0"/>
                  <a:cs typeface="Garamond"/>
                </a:rPr>
                <a:t>Rankings</a:t>
              </a:r>
              <a:endParaRPr sz="1000">
                <a:latin typeface="Century Gothic" panose="020B0502020202020204" pitchFamily="34" charset="0"/>
                <a:cs typeface="Garamond"/>
              </a:endParaRPr>
            </a:p>
          </p:txBody>
        </p:sp>
        <p:sp>
          <p:nvSpPr>
            <p:cNvPr id="10" name="object 25">
              <a:extLst>
                <a:ext uri="{FF2B5EF4-FFF2-40B4-BE49-F238E27FC236}">
                  <a16:creationId xmlns:a16="http://schemas.microsoft.com/office/drawing/2014/main" id="{CE03B4DB-EDCB-C777-E24C-8DA463781CDE}"/>
                </a:ext>
              </a:extLst>
            </p:cNvPr>
            <p:cNvSpPr txBox="1"/>
            <p:nvPr/>
          </p:nvSpPr>
          <p:spPr>
            <a:xfrm>
              <a:off x="687057" y="2992068"/>
              <a:ext cx="1052457" cy="540969"/>
            </a:xfrm>
            <a:prstGeom prst="rect">
              <a:avLst/>
            </a:prstGeom>
          </p:spPr>
          <p:txBody>
            <a:bodyPr vert="horz" wrap="square" lIns="0" tIns="12700" rIns="0" bIns="0" rtlCol="0">
              <a:spAutoFit/>
            </a:bodyPr>
            <a:lstStyle/>
            <a:p>
              <a:pPr marL="50800">
                <a:lnSpc>
                  <a:spcPct val="100000"/>
                </a:lnSpc>
                <a:spcBef>
                  <a:spcPts val="100"/>
                </a:spcBef>
                <a:tabLst>
                  <a:tab pos="2171065" algn="l"/>
                </a:tabLst>
              </a:pPr>
              <a:r>
                <a:rPr sz="2800" b="0" spc="-5">
                  <a:solidFill>
                    <a:srgbClr val="00578E"/>
                  </a:solidFill>
                  <a:latin typeface="Century Gothic" panose="020B0502020202020204" pitchFamily="34" charset="0"/>
                  <a:cs typeface="HelveticaNeueLT Std Med"/>
                </a:rPr>
                <a:t>#</a:t>
              </a:r>
              <a:r>
                <a:rPr sz="7200" b="0" spc="-7" baseline="-18518">
                  <a:solidFill>
                    <a:srgbClr val="00578E"/>
                  </a:solidFill>
                  <a:latin typeface="Century Gothic" panose="020B0502020202020204" pitchFamily="34" charset="0"/>
                  <a:cs typeface="HelveticaNeueLT Std Med"/>
                </a:rPr>
                <a:t>7</a:t>
              </a:r>
              <a:endParaRPr sz="7200" baseline="-18518">
                <a:latin typeface="Century Gothic" panose="020B0502020202020204" pitchFamily="34" charset="0"/>
                <a:cs typeface="HelveticaNeueLT Std Med"/>
              </a:endParaRPr>
            </a:p>
          </p:txBody>
        </p:sp>
        <p:sp>
          <p:nvSpPr>
            <p:cNvPr id="11" name="object 26">
              <a:extLst>
                <a:ext uri="{FF2B5EF4-FFF2-40B4-BE49-F238E27FC236}">
                  <a16:creationId xmlns:a16="http://schemas.microsoft.com/office/drawing/2014/main" id="{4A432C00-8E7D-88DA-7149-51B45A8B163E}"/>
                </a:ext>
              </a:extLst>
            </p:cNvPr>
            <p:cNvSpPr txBox="1"/>
            <p:nvPr/>
          </p:nvSpPr>
          <p:spPr>
            <a:xfrm>
              <a:off x="2238766" y="3909060"/>
              <a:ext cx="1355324" cy="485256"/>
            </a:xfrm>
            <a:prstGeom prst="rect">
              <a:avLst/>
            </a:prstGeom>
          </p:spPr>
          <p:txBody>
            <a:bodyPr vert="horz" wrap="square" lIns="0" tIns="20320" rIns="0" bIns="0" rtlCol="0">
              <a:spAutoFit/>
            </a:bodyPr>
            <a:lstStyle/>
            <a:p>
              <a:pPr marL="12700" marR="5080">
                <a:lnSpc>
                  <a:spcPts val="1300"/>
                </a:lnSpc>
                <a:spcBef>
                  <a:spcPts val="160"/>
                </a:spcBef>
              </a:pPr>
              <a:r>
                <a:rPr sz="1000" spc="-30">
                  <a:solidFill>
                    <a:srgbClr val="58595B"/>
                  </a:solidFill>
                  <a:latin typeface="Century Gothic" panose="020B0502020202020204" pitchFamily="34" charset="0"/>
                  <a:cs typeface="Garamond"/>
                </a:rPr>
                <a:t>in </a:t>
              </a:r>
              <a:r>
                <a:rPr sz="1000" spc="-35">
                  <a:solidFill>
                    <a:srgbClr val="58595B"/>
                  </a:solidFill>
                  <a:latin typeface="Century Gothic" panose="020B0502020202020204" pitchFamily="34" charset="0"/>
                  <a:cs typeface="Garamond"/>
                </a:rPr>
                <a:t>the</a:t>
              </a:r>
              <a:r>
                <a:rPr sz="1000" spc="-114">
                  <a:solidFill>
                    <a:srgbClr val="58595B"/>
                  </a:solidFill>
                  <a:latin typeface="Century Gothic" panose="020B0502020202020204" pitchFamily="34" charset="0"/>
                  <a:cs typeface="Garamond"/>
                </a:rPr>
                <a:t> </a:t>
              </a:r>
              <a:r>
                <a:rPr sz="1000" spc="-55">
                  <a:solidFill>
                    <a:srgbClr val="58595B"/>
                  </a:solidFill>
                  <a:latin typeface="Century Gothic" panose="020B0502020202020204" pitchFamily="34" charset="0"/>
                  <a:cs typeface="Garamond"/>
                </a:rPr>
                <a:t>Asi</a:t>
              </a:r>
              <a:r>
                <a:rPr sz="1000" spc="-50">
                  <a:solidFill>
                    <a:srgbClr val="58595B"/>
                  </a:solidFill>
                  <a:latin typeface="Century Gothic" panose="020B0502020202020204" pitchFamily="34" charset="0"/>
                  <a:cs typeface="Garamond"/>
                </a:rPr>
                <a:t>a</a:t>
              </a:r>
              <a:r>
                <a:rPr sz="1000" spc="-30">
                  <a:solidFill>
                    <a:srgbClr val="58595B"/>
                  </a:solidFill>
                  <a:latin typeface="Century Gothic" panose="020B0502020202020204" pitchFamily="34" charset="0"/>
                  <a:cs typeface="Garamond"/>
                </a:rPr>
                <a:t> </a:t>
              </a:r>
              <a:r>
                <a:rPr sz="1000" spc="-100">
                  <a:solidFill>
                    <a:srgbClr val="58595B"/>
                  </a:solidFill>
                  <a:latin typeface="Century Gothic" panose="020B0502020202020204" pitchFamily="34" charset="0"/>
                  <a:cs typeface="Garamond"/>
                </a:rPr>
                <a:t>P</a:t>
              </a:r>
              <a:r>
                <a:rPr sz="1000" spc="-35">
                  <a:solidFill>
                    <a:srgbClr val="58595B"/>
                  </a:solidFill>
                  <a:latin typeface="Century Gothic" panose="020B0502020202020204" pitchFamily="34" charset="0"/>
                  <a:cs typeface="Garamond"/>
                </a:rPr>
                <a:t>acifi</a:t>
              </a:r>
              <a:r>
                <a:rPr sz="1000" spc="-40">
                  <a:solidFill>
                    <a:srgbClr val="58595B"/>
                  </a:solidFill>
                  <a:latin typeface="Century Gothic" panose="020B0502020202020204" pitchFamily="34" charset="0"/>
                  <a:cs typeface="Garamond"/>
                </a:rPr>
                <a:t>c</a:t>
              </a:r>
              <a:r>
                <a:rPr sz="1000" spc="-30">
                  <a:solidFill>
                    <a:srgbClr val="58595B"/>
                  </a:solidFill>
                  <a:latin typeface="Century Gothic" panose="020B0502020202020204" pitchFamily="34" charset="0"/>
                  <a:cs typeface="Garamond"/>
                </a:rPr>
                <a:t> </a:t>
              </a:r>
              <a:r>
                <a:rPr sz="1000" spc="-5">
                  <a:solidFill>
                    <a:srgbClr val="58595B"/>
                  </a:solidFill>
                  <a:latin typeface="Century Gothic" panose="020B0502020202020204" pitchFamily="34" charset="0"/>
                  <a:cs typeface="Garamond"/>
                </a:rPr>
                <a:t>r</a:t>
              </a:r>
              <a:r>
                <a:rPr sz="1000" spc="-25">
                  <a:solidFill>
                    <a:srgbClr val="58595B"/>
                  </a:solidFill>
                  <a:latin typeface="Century Gothic" panose="020B0502020202020204" pitchFamily="34" charset="0"/>
                  <a:cs typeface="Garamond"/>
                </a:rPr>
                <a:t>e</a:t>
              </a:r>
              <a:r>
                <a:rPr sz="1000" spc="-5">
                  <a:solidFill>
                    <a:srgbClr val="58595B"/>
                  </a:solidFill>
                  <a:latin typeface="Century Gothic" panose="020B0502020202020204" pitchFamily="34" charset="0"/>
                  <a:cs typeface="Garamond"/>
                </a:rPr>
                <a:t>g</a:t>
              </a:r>
              <a:r>
                <a:rPr sz="1000" spc="-40">
                  <a:solidFill>
                    <a:srgbClr val="58595B"/>
                  </a:solidFill>
                  <a:latin typeface="Century Gothic" panose="020B0502020202020204" pitchFamily="34" charset="0"/>
                  <a:cs typeface="Garamond"/>
                </a:rPr>
                <a:t>ion</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the  </a:t>
              </a:r>
              <a:r>
                <a:rPr sz="1000" spc="-45">
                  <a:solidFill>
                    <a:srgbClr val="58595B"/>
                  </a:solidFill>
                  <a:latin typeface="Century Gothic" panose="020B0502020202020204" pitchFamily="34" charset="0"/>
                  <a:cs typeface="Garamond"/>
                </a:rPr>
                <a:t>Bloomberg</a:t>
              </a:r>
              <a:r>
                <a:rPr sz="1000" spc="-30">
                  <a:solidFill>
                    <a:srgbClr val="58595B"/>
                  </a:solidFill>
                  <a:latin typeface="Century Gothic" panose="020B0502020202020204" pitchFamily="34" charset="0"/>
                  <a:cs typeface="Garamond"/>
                </a:rPr>
                <a:t> </a:t>
              </a:r>
              <a:r>
                <a:rPr sz="1000" spc="-50">
                  <a:solidFill>
                    <a:srgbClr val="58595B"/>
                  </a:solidFill>
                  <a:latin typeface="Century Gothic" panose="020B0502020202020204" pitchFamily="34" charset="0"/>
                  <a:cs typeface="Garamond"/>
                </a:rPr>
                <a:t>Busines</a:t>
              </a:r>
              <a:r>
                <a:rPr sz="1000" spc="-70">
                  <a:solidFill>
                    <a:srgbClr val="58595B"/>
                  </a:solidFill>
                  <a:latin typeface="Century Gothic" panose="020B0502020202020204" pitchFamily="34" charset="0"/>
                  <a:cs typeface="Garamond"/>
                </a:rPr>
                <a:t>s</a:t>
              </a:r>
              <a:r>
                <a:rPr sz="1000" spc="-40">
                  <a:solidFill>
                    <a:srgbClr val="58595B"/>
                  </a:solidFill>
                  <a:latin typeface="Century Gothic" panose="020B0502020202020204" pitchFamily="34" charset="0"/>
                  <a:cs typeface="Garamond"/>
                </a:rPr>
                <a:t>w</a:t>
              </a:r>
              <a:r>
                <a:rPr sz="1000" spc="-20">
                  <a:solidFill>
                    <a:srgbClr val="58595B"/>
                  </a:solidFill>
                  <a:latin typeface="Century Gothic" panose="020B0502020202020204" pitchFamily="34" charset="0"/>
                  <a:cs typeface="Garamond"/>
                </a:rPr>
                <a:t>eek</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Best  </a:t>
              </a:r>
              <a:r>
                <a:rPr sz="1000" spc="-55">
                  <a:solidFill>
                    <a:srgbClr val="58595B"/>
                  </a:solidFill>
                  <a:latin typeface="Century Gothic" panose="020B0502020202020204" pitchFamily="34" charset="0"/>
                  <a:cs typeface="Garamond"/>
                </a:rPr>
                <a:t>B-s</a:t>
              </a:r>
              <a:r>
                <a:rPr sz="1000" spc="-35">
                  <a:solidFill>
                    <a:srgbClr val="58595B"/>
                  </a:solidFill>
                  <a:latin typeface="Century Gothic" panose="020B0502020202020204" pitchFamily="34" charset="0"/>
                  <a:cs typeface="Garamond"/>
                </a:rPr>
                <a:t>c</a:t>
              </a:r>
              <a:r>
                <a:rPr sz="1000" spc="-50">
                  <a:solidFill>
                    <a:srgbClr val="58595B"/>
                  </a:solidFill>
                  <a:latin typeface="Century Gothic" panose="020B0502020202020204" pitchFamily="34" charset="0"/>
                  <a:cs typeface="Garamond"/>
                </a:rPr>
                <a:t>hools</a:t>
              </a:r>
              <a:r>
                <a:rPr sz="1000" spc="-30">
                  <a:solidFill>
                    <a:srgbClr val="58595B"/>
                  </a:solidFill>
                  <a:latin typeface="Century Gothic" panose="020B0502020202020204" pitchFamily="34" charset="0"/>
                  <a:cs typeface="Garamond"/>
                </a:rPr>
                <a:t> </a:t>
              </a:r>
              <a:r>
                <a:rPr sz="1000" spc="-50">
                  <a:solidFill>
                    <a:srgbClr val="58595B"/>
                  </a:solidFill>
                  <a:latin typeface="Century Gothic" panose="020B0502020202020204" pitchFamily="34" charset="0"/>
                  <a:cs typeface="Garamond"/>
                </a:rPr>
                <a:t>Ranking</a:t>
              </a:r>
              <a:r>
                <a:rPr sz="1000" spc="-35">
                  <a:solidFill>
                    <a:srgbClr val="58595B"/>
                  </a:solidFill>
                  <a:latin typeface="Century Gothic" panose="020B0502020202020204" pitchFamily="34" charset="0"/>
                  <a:cs typeface="Garamond"/>
                </a:rPr>
                <a:t>s</a:t>
              </a:r>
              <a:r>
                <a:rPr sz="1000" spc="-30">
                  <a:solidFill>
                    <a:srgbClr val="58595B"/>
                  </a:solidFill>
                  <a:latin typeface="Century Gothic" panose="020B0502020202020204" pitchFamily="34" charset="0"/>
                  <a:cs typeface="Garamond"/>
                </a:rPr>
                <a:t> </a:t>
              </a:r>
              <a:r>
                <a:rPr sz="1000">
                  <a:solidFill>
                    <a:srgbClr val="58595B"/>
                  </a:solidFill>
                  <a:latin typeface="Century Gothic" panose="020B0502020202020204" pitchFamily="34" charset="0"/>
                  <a:cs typeface="Garamond"/>
                </a:rPr>
                <a:t>(2019)</a:t>
              </a:r>
              <a:endParaRPr sz="1000">
                <a:latin typeface="Century Gothic" panose="020B0502020202020204" pitchFamily="34" charset="0"/>
                <a:cs typeface="Garamond"/>
              </a:endParaRPr>
            </a:p>
          </p:txBody>
        </p:sp>
        <p:sp>
          <p:nvSpPr>
            <p:cNvPr id="12" name="object 27">
              <a:extLst>
                <a:ext uri="{FF2B5EF4-FFF2-40B4-BE49-F238E27FC236}">
                  <a16:creationId xmlns:a16="http://schemas.microsoft.com/office/drawing/2014/main" id="{2099E3D7-8B7B-965F-CDC8-F4B7523081B8}"/>
                </a:ext>
              </a:extLst>
            </p:cNvPr>
            <p:cNvSpPr txBox="1"/>
            <p:nvPr/>
          </p:nvSpPr>
          <p:spPr>
            <a:xfrm>
              <a:off x="607167" y="3909060"/>
              <a:ext cx="1052460" cy="485256"/>
            </a:xfrm>
            <a:prstGeom prst="rect">
              <a:avLst/>
            </a:prstGeom>
          </p:spPr>
          <p:txBody>
            <a:bodyPr vert="horz" wrap="square" lIns="0" tIns="20320" rIns="0" bIns="0" rtlCol="0">
              <a:spAutoFit/>
            </a:bodyPr>
            <a:lstStyle/>
            <a:p>
              <a:pPr marL="12700" marR="5080">
                <a:lnSpc>
                  <a:spcPts val="1300"/>
                </a:lnSpc>
                <a:spcBef>
                  <a:spcPts val="160"/>
                </a:spcBef>
              </a:pPr>
              <a:r>
                <a:rPr sz="1000" spc="-30">
                  <a:solidFill>
                    <a:srgbClr val="58595B"/>
                  </a:solidFill>
                  <a:latin typeface="Century Gothic" panose="020B0502020202020204" pitchFamily="34" charset="0"/>
                  <a:cs typeface="Garamond"/>
                </a:rPr>
                <a:t>global</a:t>
              </a:r>
              <a:r>
                <a:rPr sz="1000" spc="-40">
                  <a:solidFill>
                    <a:srgbClr val="58595B"/>
                  </a:solidFill>
                  <a:latin typeface="Century Gothic" panose="020B0502020202020204" pitchFamily="34" charset="0"/>
                  <a:cs typeface="Garamond"/>
                </a:rPr>
                <a:t>l</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the</a:t>
              </a:r>
              <a:r>
                <a:rPr sz="1000" spc="-30">
                  <a:solidFill>
                    <a:srgbClr val="58595B"/>
                  </a:solidFill>
                  <a:latin typeface="Century Gothic" panose="020B0502020202020204" pitchFamily="34" charset="0"/>
                  <a:cs typeface="Garamond"/>
                </a:rPr>
                <a:t> </a:t>
              </a:r>
              <a:r>
                <a:rPr sz="1000" spc="-150">
                  <a:solidFill>
                    <a:srgbClr val="58595B"/>
                  </a:solidFill>
                  <a:latin typeface="Century Gothic" panose="020B0502020202020204" pitchFamily="34" charset="0"/>
                  <a:cs typeface="Garamond"/>
                </a:rPr>
                <a:t>F</a:t>
              </a:r>
              <a:r>
                <a:rPr sz="1000" spc="-40">
                  <a:solidFill>
                    <a:srgbClr val="58595B"/>
                  </a:solidFill>
                  <a:latin typeface="Century Gothic" panose="020B0502020202020204" pitchFamily="34" charset="0"/>
                  <a:cs typeface="Garamond"/>
                </a:rPr>
                <a:t>orbes</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Best  </a:t>
              </a:r>
              <a:r>
                <a:rPr sz="1000" spc="-50">
                  <a:solidFill>
                    <a:srgbClr val="58595B"/>
                  </a:solidFill>
                  <a:latin typeface="Century Gothic" panose="020B0502020202020204" pitchFamily="34" charset="0"/>
                  <a:cs typeface="Garamond"/>
                </a:rPr>
                <a:t>Business</a:t>
              </a:r>
              <a:r>
                <a:rPr sz="1000" spc="-30">
                  <a:solidFill>
                    <a:srgbClr val="58595B"/>
                  </a:solidFill>
                  <a:latin typeface="Century Gothic" panose="020B0502020202020204" pitchFamily="34" charset="0"/>
                  <a:cs typeface="Garamond"/>
                </a:rPr>
                <a:t> </a:t>
              </a:r>
              <a:r>
                <a:rPr sz="1000" spc="-60">
                  <a:solidFill>
                    <a:srgbClr val="58595B"/>
                  </a:solidFill>
                  <a:latin typeface="Century Gothic" panose="020B0502020202020204" pitchFamily="34" charset="0"/>
                  <a:cs typeface="Garamond"/>
                </a:rPr>
                <a:t>S</a:t>
              </a:r>
              <a:r>
                <a:rPr sz="1000" spc="-30">
                  <a:solidFill>
                    <a:srgbClr val="58595B"/>
                  </a:solidFill>
                  <a:latin typeface="Century Gothic" panose="020B0502020202020204" pitchFamily="34" charset="0"/>
                  <a:cs typeface="Garamond"/>
                </a:rPr>
                <a:t>c</a:t>
              </a:r>
              <a:r>
                <a:rPr sz="1000" spc="-50">
                  <a:solidFill>
                    <a:srgbClr val="58595B"/>
                  </a:solidFill>
                  <a:latin typeface="Century Gothic" panose="020B0502020202020204" pitchFamily="34" charset="0"/>
                  <a:cs typeface="Garamond"/>
                </a:rPr>
                <a:t>hools</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Ranking  </a:t>
              </a:r>
              <a:r>
                <a:rPr sz="1000">
                  <a:solidFill>
                    <a:srgbClr val="58595B"/>
                  </a:solidFill>
                  <a:latin typeface="Century Gothic" panose="020B0502020202020204" pitchFamily="34" charset="0"/>
                  <a:cs typeface="Garamond"/>
                </a:rPr>
                <a:t>(2019)</a:t>
              </a:r>
              <a:endParaRPr sz="1000">
                <a:latin typeface="Century Gothic" panose="020B0502020202020204" pitchFamily="34" charset="0"/>
                <a:cs typeface="Garamond"/>
              </a:endParaRPr>
            </a:p>
          </p:txBody>
        </p:sp>
        <p:sp>
          <p:nvSpPr>
            <p:cNvPr id="13" name="object 28">
              <a:extLst>
                <a:ext uri="{FF2B5EF4-FFF2-40B4-BE49-F238E27FC236}">
                  <a16:creationId xmlns:a16="http://schemas.microsoft.com/office/drawing/2014/main" id="{5D905BAE-64E8-5E92-7D4F-97BDB83B2C4F}"/>
                </a:ext>
              </a:extLst>
            </p:cNvPr>
            <p:cNvSpPr txBox="1"/>
            <p:nvPr/>
          </p:nvSpPr>
          <p:spPr>
            <a:xfrm>
              <a:off x="2261350" y="1506581"/>
              <a:ext cx="1069561" cy="540969"/>
            </a:xfrm>
            <a:prstGeom prst="rect">
              <a:avLst/>
            </a:prstGeom>
          </p:spPr>
          <p:txBody>
            <a:bodyPr vert="horz" wrap="square" lIns="0" tIns="12700" rIns="0" bIns="0" rtlCol="0">
              <a:spAutoFit/>
            </a:bodyPr>
            <a:lstStyle/>
            <a:p>
              <a:pPr marL="38100">
                <a:lnSpc>
                  <a:spcPct val="100000"/>
                </a:lnSpc>
                <a:spcBef>
                  <a:spcPts val="100"/>
                </a:spcBef>
              </a:pPr>
              <a:r>
                <a:rPr sz="4400" b="0" spc="-7" baseline="31746">
                  <a:solidFill>
                    <a:srgbClr val="00578E"/>
                  </a:solidFill>
                  <a:latin typeface="Century Gothic" panose="020B0502020202020204" pitchFamily="34" charset="0"/>
                  <a:cs typeface="HelveticaNeueLT Std Med"/>
                </a:rPr>
                <a:t>#</a:t>
              </a:r>
              <a:r>
                <a:rPr lang="en-IN" sz="4800" b="0" spc="-5">
                  <a:solidFill>
                    <a:srgbClr val="00578E"/>
                  </a:solidFill>
                  <a:latin typeface="Century Gothic" panose="020B0502020202020204" pitchFamily="34" charset="0"/>
                  <a:cs typeface="HelveticaNeueLT Std Med"/>
                </a:rPr>
                <a:t>4</a:t>
              </a:r>
              <a:endParaRPr sz="4800">
                <a:latin typeface="Century Gothic" panose="020B0502020202020204" pitchFamily="34" charset="0"/>
                <a:cs typeface="HelveticaNeueLT Std Med"/>
              </a:endParaRPr>
            </a:p>
          </p:txBody>
        </p:sp>
        <p:sp>
          <p:nvSpPr>
            <p:cNvPr id="14" name="object 29">
              <a:extLst>
                <a:ext uri="{FF2B5EF4-FFF2-40B4-BE49-F238E27FC236}">
                  <a16:creationId xmlns:a16="http://schemas.microsoft.com/office/drawing/2014/main" id="{18F2D006-356A-F87E-6932-E8DE9CB82869}"/>
                </a:ext>
              </a:extLst>
            </p:cNvPr>
            <p:cNvSpPr txBox="1"/>
            <p:nvPr/>
          </p:nvSpPr>
          <p:spPr>
            <a:xfrm>
              <a:off x="2238767" y="2322160"/>
              <a:ext cx="1200507" cy="365246"/>
            </a:xfrm>
            <a:prstGeom prst="rect">
              <a:avLst/>
            </a:prstGeom>
          </p:spPr>
          <p:txBody>
            <a:bodyPr vert="horz" wrap="square" lIns="0" tIns="20320" rIns="0" bIns="0" rtlCol="0">
              <a:spAutoFit/>
            </a:bodyPr>
            <a:lstStyle/>
            <a:p>
              <a:pPr marL="12700" marR="5080">
                <a:lnSpc>
                  <a:spcPts val="1300"/>
                </a:lnSpc>
                <a:spcBef>
                  <a:spcPts val="160"/>
                </a:spcBef>
              </a:pPr>
              <a:r>
                <a:rPr lang="en-US" sz="1000" spc="-30">
                  <a:solidFill>
                    <a:srgbClr val="58595B"/>
                  </a:solidFill>
                  <a:latin typeface="Century Gothic" panose="020B0502020202020204" pitchFamily="34" charset="0"/>
                  <a:cs typeface="Garamond"/>
                </a:rPr>
                <a:t>In Asia</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the</a:t>
              </a:r>
              <a:r>
                <a:rPr sz="1000" spc="-30">
                  <a:solidFill>
                    <a:srgbClr val="58595B"/>
                  </a:solidFill>
                  <a:latin typeface="Century Gothic" panose="020B0502020202020204" pitchFamily="34" charset="0"/>
                  <a:cs typeface="Garamond"/>
                </a:rPr>
                <a:t> </a:t>
              </a:r>
              <a:r>
                <a:rPr sz="1000" spc="-40">
                  <a:solidFill>
                    <a:srgbClr val="58595B"/>
                  </a:solidFill>
                  <a:latin typeface="Century Gothic" panose="020B0502020202020204" pitchFamily="34" charset="0"/>
                  <a:cs typeface="Garamond"/>
                </a:rPr>
                <a:t>Financial</a:t>
              </a:r>
              <a:r>
                <a:rPr sz="1000" spc="-16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Times  </a:t>
              </a:r>
              <a:r>
                <a:rPr sz="1000" spc="-50">
                  <a:solidFill>
                    <a:srgbClr val="58595B"/>
                  </a:solidFill>
                  <a:latin typeface="Century Gothic" panose="020B0502020202020204" pitchFamily="34" charset="0"/>
                  <a:cs typeface="Garamond"/>
                </a:rPr>
                <a:t>Global</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MBA</a:t>
              </a:r>
              <a:r>
                <a:rPr sz="1000" spc="-30">
                  <a:solidFill>
                    <a:srgbClr val="58595B"/>
                  </a:solidFill>
                  <a:latin typeface="Century Gothic" panose="020B0502020202020204" pitchFamily="34" charset="0"/>
                  <a:cs typeface="Garamond"/>
                </a:rPr>
                <a:t> </a:t>
              </a:r>
              <a:r>
                <a:rPr sz="1000" spc="-15">
                  <a:solidFill>
                    <a:srgbClr val="58595B"/>
                  </a:solidFill>
                  <a:latin typeface="Century Gothic" panose="020B0502020202020204" pitchFamily="34" charset="0"/>
                  <a:cs typeface="Garamond"/>
                </a:rPr>
                <a:t>202</a:t>
              </a:r>
              <a:r>
                <a:rPr lang="en-US" sz="1000" spc="-15">
                  <a:solidFill>
                    <a:srgbClr val="58595B"/>
                  </a:solidFill>
                  <a:latin typeface="Century Gothic" panose="020B0502020202020204" pitchFamily="34" charset="0"/>
                  <a:cs typeface="Garamond"/>
                </a:rPr>
                <a:t>3</a:t>
              </a:r>
              <a:r>
                <a:rPr sz="1000" spc="-30">
                  <a:solidFill>
                    <a:srgbClr val="58595B"/>
                  </a:solidFill>
                  <a:latin typeface="Century Gothic" panose="020B0502020202020204" pitchFamily="34" charset="0"/>
                  <a:cs typeface="Garamond"/>
                </a:rPr>
                <a:t> </a:t>
              </a:r>
              <a:r>
                <a:rPr sz="1000" spc="-45">
                  <a:solidFill>
                    <a:srgbClr val="58595B"/>
                  </a:solidFill>
                  <a:latin typeface="Century Gothic" panose="020B0502020202020204" pitchFamily="34" charset="0"/>
                  <a:cs typeface="Garamond"/>
                </a:rPr>
                <a:t>Rankings</a:t>
              </a:r>
              <a:endParaRPr sz="1000">
                <a:latin typeface="Century Gothic" panose="020B0502020202020204" pitchFamily="34" charset="0"/>
                <a:cs typeface="Garamond"/>
              </a:endParaRPr>
            </a:p>
          </p:txBody>
        </p:sp>
        <p:sp>
          <p:nvSpPr>
            <p:cNvPr id="15" name="object 31">
              <a:extLst>
                <a:ext uri="{FF2B5EF4-FFF2-40B4-BE49-F238E27FC236}">
                  <a16:creationId xmlns:a16="http://schemas.microsoft.com/office/drawing/2014/main" id="{FDA4464A-0C7F-B5FE-AD02-5E35363544BF}"/>
                </a:ext>
              </a:extLst>
            </p:cNvPr>
            <p:cNvSpPr txBox="1"/>
            <p:nvPr/>
          </p:nvSpPr>
          <p:spPr>
            <a:xfrm>
              <a:off x="3870366" y="3909060"/>
              <a:ext cx="1451163" cy="365246"/>
            </a:xfrm>
            <a:prstGeom prst="rect">
              <a:avLst/>
            </a:prstGeom>
          </p:spPr>
          <p:txBody>
            <a:bodyPr vert="horz" wrap="square" lIns="0" tIns="20320" rIns="0" bIns="0" rtlCol="0">
              <a:spAutoFit/>
            </a:bodyPr>
            <a:lstStyle/>
            <a:p>
              <a:pPr marL="12700" marR="5080">
                <a:lnSpc>
                  <a:spcPts val="1300"/>
                </a:lnSpc>
                <a:spcBef>
                  <a:spcPts val="160"/>
                </a:spcBef>
              </a:pPr>
              <a:r>
                <a:rPr lang="en-IN" sz="1000" spc="-30">
                  <a:solidFill>
                    <a:srgbClr val="58595B"/>
                  </a:solidFill>
                  <a:latin typeface="Century Gothic" panose="020B0502020202020204" pitchFamily="34" charset="0"/>
                  <a:cs typeface="Garamond"/>
                </a:rPr>
                <a:t>g</a:t>
              </a:r>
              <a:r>
                <a:rPr sz="1000" spc="-30" err="1">
                  <a:solidFill>
                    <a:srgbClr val="58595B"/>
                  </a:solidFill>
                  <a:latin typeface="Century Gothic" panose="020B0502020202020204" pitchFamily="34" charset="0"/>
                  <a:cs typeface="Garamond"/>
                </a:rPr>
                <a:t>lobal</a:t>
              </a:r>
              <a:r>
                <a:rPr sz="1000" spc="-40" err="1">
                  <a:solidFill>
                    <a:srgbClr val="58595B"/>
                  </a:solidFill>
                  <a:latin typeface="Century Gothic" panose="020B0502020202020204" pitchFamily="34" charset="0"/>
                  <a:cs typeface="Garamond"/>
                </a:rPr>
                <a:t>l</a:t>
              </a:r>
              <a:r>
                <a:rPr sz="1000" err="1">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95">
                  <a:solidFill>
                    <a:srgbClr val="58595B"/>
                  </a:solidFill>
                  <a:latin typeface="Century Gothic" panose="020B0502020202020204" pitchFamily="34" charset="0"/>
                  <a:cs typeface="Garamond"/>
                </a:rPr>
                <a:t>b</a:t>
              </a:r>
              <a:r>
                <a:rPr sz="1000">
                  <a:solidFill>
                    <a:srgbClr val="58595B"/>
                  </a:solidFill>
                  <a:latin typeface="Century Gothic" panose="020B0502020202020204" pitchFamily="34" charset="0"/>
                  <a:cs typeface="Garamond"/>
                </a:rPr>
                <a:t>y</a:t>
              </a:r>
              <a:r>
                <a:rPr sz="1000" spc="-140">
                  <a:solidFill>
                    <a:srgbClr val="58595B"/>
                  </a:solidFill>
                  <a:latin typeface="Century Gothic" panose="020B0502020202020204" pitchFamily="34" charset="0"/>
                  <a:cs typeface="Garamond"/>
                </a:rPr>
                <a:t> </a:t>
              </a:r>
              <a:r>
                <a:rPr sz="1000">
                  <a:solidFill>
                    <a:srgbClr val="58595B"/>
                  </a:solidFill>
                  <a:latin typeface="Century Gothic" panose="020B0502020202020204" pitchFamily="34" charset="0"/>
                  <a:cs typeface="Garamond"/>
                </a:rPr>
                <a:t>‘</a:t>
              </a:r>
              <a:r>
                <a:rPr sz="1000" spc="-40">
                  <a:solidFill>
                    <a:srgbClr val="58595B"/>
                  </a:solidFill>
                  <a:latin typeface="Century Gothic" panose="020B0502020202020204" pitchFamily="34" charset="0"/>
                  <a:cs typeface="Garamond"/>
                </a:rPr>
                <a:t>P</a:t>
              </a:r>
              <a:r>
                <a:rPr sz="1000" spc="-35">
                  <a:solidFill>
                    <a:srgbClr val="58595B"/>
                  </a:solidFill>
                  <a:latin typeface="Century Gothic" panose="020B0502020202020204" pitchFamily="34" charset="0"/>
                  <a:cs typeface="Garamond"/>
                </a:rPr>
                <a:t>oets</a:t>
              </a:r>
              <a:r>
                <a:rPr sz="1000" spc="-30">
                  <a:solidFill>
                    <a:srgbClr val="58595B"/>
                  </a:solidFill>
                  <a:latin typeface="Century Gothic" panose="020B0502020202020204" pitchFamily="34" charset="0"/>
                  <a:cs typeface="Garamond"/>
                </a:rPr>
                <a:t> </a:t>
              </a:r>
              <a:r>
                <a:rPr sz="1000" spc="-130">
                  <a:solidFill>
                    <a:srgbClr val="58595B"/>
                  </a:solidFill>
                  <a:latin typeface="Century Gothic" panose="020B0502020202020204" pitchFamily="34" charset="0"/>
                  <a:cs typeface="Garamond"/>
                </a:rPr>
                <a:t>&amp;</a:t>
              </a:r>
              <a:r>
                <a:rPr sz="1000" spc="-30">
                  <a:solidFill>
                    <a:srgbClr val="58595B"/>
                  </a:solidFill>
                  <a:latin typeface="Century Gothic" panose="020B0502020202020204" pitchFamily="34" charset="0"/>
                  <a:cs typeface="Garamond"/>
                </a:rPr>
                <a:t> </a:t>
              </a:r>
              <a:r>
                <a:rPr sz="1000" spc="-35">
                  <a:solidFill>
                    <a:srgbClr val="58595B"/>
                  </a:solidFill>
                  <a:latin typeface="Century Gothic" panose="020B0502020202020204" pitchFamily="34" charset="0"/>
                  <a:cs typeface="Garamond"/>
                </a:rPr>
                <a:t>Quants</a:t>
              </a:r>
              <a:r>
                <a:rPr sz="1000" spc="-15">
                  <a:solidFill>
                    <a:srgbClr val="58595B"/>
                  </a:solidFill>
                  <a:latin typeface="Century Gothic" panose="020B0502020202020204" pitchFamily="34" charset="0"/>
                  <a:cs typeface="Garamond"/>
                </a:rPr>
                <a:t>’</a:t>
              </a:r>
              <a:r>
                <a:rPr sz="1000" spc="-204">
                  <a:solidFill>
                    <a:srgbClr val="58595B"/>
                  </a:solidFill>
                  <a:latin typeface="Century Gothic" panose="020B0502020202020204" pitchFamily="34" charset="0"/>
                  <a:cs typeface="Garamond"/>
                </a:rPr>
                <a:t> </a:t>
              </a:r>
              <a:r>
                <a:rPr lang="en-US" sz="1000" spc="-204">
                  <a:solidFill>
                    <a:srgbClr val="58595B"/>
                  </a:solidFill>
                  <a:latin typeface="Century Gothic" panose="020B0502020202020204" pitchFamily="34" charset="0"/>
                  <a:cs typeface="Garamond"/>
                </a:rPr>
                <a:t> To</a:t>
              </a:r>
              <a:r>
                <a:rPr lang="en-US" sz="1000" spc="-30">
                  <a:solidFill>
                    <a:srgbClr val="58595B"/>
                  </a:solidFill>
                  <a:latin typeface="Century Gothic" panose="020B0502020202020204" pitchFamily="34" charset="0"/>
                  <a:cs typeface="Garamond"/>
                </a:rPr>
                <a:t>p International MBA Programs 2021-2022</a:t>
              </a:r>
              <a:endParaRPr sz="1000">
                <a:latin typeface="Century Gothic" panose="020B0502020202020204" pitchFamily="34" charset="0"/>
                <a:cs typeface="Garamond"/>
              </a:endParaRPr>
            </a:p>
          </p:txBody>
        </p:sp>
        <p:sp>
          <p:nvSpPr>
            <p:cNvPr id="16" name="object 32">
              <a:extLst>
                <a:ext uri="{FF2B5EF4-FFF2-40B4-BE49-F238E27FC236}">
                  <a16:creationId xmlns:a16="http://schemas.microsoft.com/office/drawing/2014/main" id="{F208B3E6-07CB-8567-DEFA-82E390474A71}"/>
                </a:ext>
              </a:extLst>
            </p:cNvPr>
            <p:cNvSpPr/>
            <p:nvPr/>
          </p:nvSpPr>
          <p:spPr>
            <a:xfrm>
              <a:off x="1997213" y="1630837"/>
              <a:ext cx="0" cy="1009015"/>
            </a:xfrm>
            <a:custGeom>
              <a:avLst/>
              <a:gdLst/>
              <a:ahLst/>
              <a:cxnLst/>
              <a:rect l="l" t="t" r="r" b="b"/>
              <a:pathLst>
                <a:path h="1009015">
                  <a:moveTo>
                    <a:pt x="0" y="0"/>
                  </a:moveTo>
                  <a:lnTo>
                    <a:pt x="0" y="10088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17" name="object 33">
              <a:extLst>
                <a:ext uri="{FF2B5EF4-FFF2-40B4-BE49-F238E27FC236}">
                  <a16:creationId xmlns:a16="http://schemas.microsoft.com/office/drawing/2014/main" id="{13E651F1-7CD3-4E07-1A02-8511E5F5EB68}"/>
                </a:ext>
              </a:extLst>
            </p:cNvPr>
            <p:cNvSpPr/>
            <p:nvPr/>
          </p:nvSpPr>
          <p:spPr>
            <a:xfrm>
              <a:off x="1997213" y="3217741"/>
              <a:ext cx="0" cy="1174115"/>
            </a:xfrm>
            <a:custGeom>
              <a:avLst/>
              <a:gdLst/>
              <a:ahLst/>
              <a:cxnLst/>
              <a:rect l="l" t="t" r="r" b="b"/>
              <a:pathLst>
                <a:path h="1174115">
                  <a:moveTo>
                    <a:pt x="0" y="0"/>
                  </a:moveTo>
                  <a:lnTo>
                    <a:pt x="0" y="11739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18" name="object 34">
              <a:extLst>
                <a:ext uri="{FF2B5EF4-FFF2-40B4-BE49-F238E27FC236}">
                  <a16:creationId xmlns:a16="http://schemas.microsoft.com/office/drawing/2014/main" id="{140A5070-5F51-5B81-FB85-7F776DB5B0C0}"/>
                </a:ext>
              </a:extLst>
            </p:cNvPr>
            <p:cNvSpPr/>
            <p:nvPr/>
          </p:nvSpPr>
          <p:spPr>
            <a:xfrm>
              <a:off x="3639801" y="1630837"/>
              <a:ext cx="0" cy="1009015"/>
            </a:xfrm>
            <a:custGeom>
              <a:avLst/>
              <a:gdLst/>
              <a:ahLst/>
              <a:cxnLst/>
              <a:rect l="l" t="t" r="r" b="b"/>
              <a:pathLst>
                <a:path h="1009015">
                  <a:moveTo>
                    <a:pt x="0" y="0"/>
                  </a:moveTo>
                  <a:lnTo>
                    <a:pt x="0" y="10088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19" name="object 35">
              <a:extLst>
                <a:ext uri="{FF2B5EF4-FFF2-40B4-BE49-F238E27FC236}">
                  <a16:creationId xmlns:a16="http://schemas.microsoft.com/office/drawing/2014/main" id="{5C474BC1-7BE2-452F-254D-F6E5395BDCEB}"/>
                </a:ext>
              </a:extLst>
            </p:cNvPr>
            <p:cNvSpPr/>
            <p:nvPr/>
          </p:nvSpPr>
          <p:spPr>
            <a:xfrm>
              <a:off x="3639801" y="3217741"/>
              <a:ext cx="0" cy="1174115"/>
            </a:xfrm>
            <a:custGeom>
              <a:avLst/>
              <a:gdLst/>
              <a:ahLst/>
              <a:cxnLst/>
              <a:rect l="l" t="t" r="r" b="b"/>
              <a:pathLst>
                <a:path h="1174115">
                  <a:moveTo>
                    <a:pt x="0" y="0"/>
                  </a:moveTo>
                  <a:lnTo>
                    <a:pt x="0" y="11739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20" name="object 28">
              <a:extLst>
                <a:ext uri="{FF2B5EF4-FFF2-40B4-BE49-F238E27FC236}">
                  <a16:creationId xmlns:a16="http://schemas.microsoft.com/office/drawing/2014/main" id="{80405378-37B1-43B3-7274-8BEA85E43E1E}"/>
                </a:ext>
              </a:extLst>
            </p:cNvPr>
            <p:cNvSpPr txBox="1"/>
            <p:nvPr/>
          </p:nvSpPr>
          <p:spPr>
            <a:xfrm>
              <a:off x="2293971" y="3089252"/>
              <a:ext cx="1069561" cy="540969"/>
            </a:xfrm>
            <a:prstGeom prst="rect">
              <a:avLst/>
            </a:prstGeom>
          </p:spPr>
          <p:txBody>
            <a:bodyPr vert="horz" wrap="square" lIns="0" tIns="12700" rIns="0" bIns="0" rtlCol="0">
              <a:spAutoFit/>
            </a:bodyPr>
            <a:lstStyle/>
            <a:p>
              <a:pPr marL="38100">
                <a:lnSpc>
                  <a:spcPct val="100000"/>
                </a:lnSpc>
                <a:spcBef>
                  <a:spcPts val="100"/>
                </a:spcBef>
              </a:pPr>
              <a:r>
                <a:rPr sz="4400" b="0" spc="-7" baseline="31746">
                  <a:solidFill>
                    <a:srgbClr val="00578E"/>
                  </a:solidFill>
                  <a:latin typeface="Century Gothic" panose="020B0502020202020204" pitchFamily="34" charset="0"/>
                  <a:cs typeface="HelveticaNeueLT Std Med"/>
                </a:rPr>
                <a:t>#</a:t>
              </a:r>
              <a:r>
                <a:rPr lang="en-IN" sz="4800" b="0" spc="-5">
                  <a:solidFill>
                    <a:srgbClr val="00578E"/>
                  </a:solidFill>
                  <a:latin typeface="Century Gothic" panose="020B0502020202020204" pitchFamily="34" charset="0"/>
                  <a:cs typeface="HelveticaNeueLT Std Med"/>
                </a:rPr>
                <a:t>6</a:t>
              </a:r>
              <a:endParaRPr sz="4800">
                <a:latin typeface="Century Gothic" panose="020B0502020202020204" pitchFamily="34" charset="0"/>
                <a:cs typeface="HelveticaNeueLT Std Med"/>
              </a:endParaRPr>
            </a:p>
          </p:txBody>
        </p:sp>
        <p:sp>
          <p:nvSpPr>
            <p:cNvPr id="21" name="object 28">
              <a:extLst>
                <a:ext uri="{FF2B5EF4-FFF2-40B4-BE49-F238E27FC236}">
                  <a16:creationId xmlns:a16="http://schemas.microsoft.com/office/drawing/2014/main" id="{AECA73EF-F661-4FC8-9D08-7FED2B253658}"/>
                </a:ext>
              </a:extLst>
            </p:cNvPr>
            <p:cNvSpPr txBox="1"/>
            <p:nvPr/>
          </p:nvSpPr>
          <p:spPr>
            <a:xfrm>
              <a:off x="3916069" y="3096888"/>
              <a:ext cx="1069561" cy="540969"/>
            </a:xfrm>
            <a:prstGeom prst="rect">
              <a:avLst/>
            </a:prstGeom>
          </p:spPr>
          <p:txBody>
            <a:bodyPr vert="horz" wrap="square" lIns="0" tIns="12700" rIns="0" bIns="0" rtlCol="0">
              <a:spAutoFit/>
            </a:bodyPr>
            <a:lstStyle/>
            <a:p>
              <a:pPr marL="38100">
                <a:lnSpc>
                  <a:spcPct val="100000"/>
                </a:lnSpc>
                <a:spcBef>
                  <a:spcPts val="100"/>
                </a:spcBef>
              </a:pPr>
              <a:r>
                <a:rPr sz="4400" b="0" spc="-7" baseline="31746">
                  <a:solidFill>
                    <a:srgbClr val="00578E"/>
                  </a:solidFill>
                  <a:latin typeface="Century Gothic" panose="020B0502020202020204" pitchFamily="34" charset="0"/>
                  <a:cs typeface="HelveticaNeueLT Std Med"/>
                </a:rPr>
                <a:t>#</a:t>
              </a:r>
              <a:r>
                <a:rPr lang="en-IN" sz="4800" b="0" spc="-5">
                  <a:solidFill>
                    <a:srgbClr val="00578E"/>
                  </a:solidFill>
                  <a:latin typeface="Century Gothic" panose="020B0502020202020204" pitchFamily="34" charset="0"/>
                  <a:cs typeface="HelveticaNeueLT Std Med"/>
                </a:rPr>
                <a:t>11</a:t>
              </a:r>
              <a:endParaRPr sz="4800">
                <a:latin typeface="Century Gothic" panose="020B0502020202020204" pitchFamily="34" charset="0"/>
                <a:cs typeface="HelveticaNeueLT Std Med"/>
              </a:endParaRPr>
            </a:p>
          </p:txBody>
        </p:sp>
        <p:sp>
          <p:nvSpPr>
            <p:cNvPr id="22" name="object 23">
              <a:extLst>
                <a:ext uri="{FF2B5EF4-FFF2-40B4-BE49-F238E27FC236}">
                  <a16:creationId xmlns:a16="http://schemas.microsoft.com/office/drawing/2014/main" id="{DB8C1763-71B3-108E-EDAD-5B7C52809BAC}"/>
                </a:ext>
              </a:extLst>
            </p:cNvPr>
            <p:cNvSpPr txBox="1"/>
            <p:nvPr/>
          </p:nvSpPr>
          <p:spPr>
            <a:xfrm>
              <a:off x="5771303" y="1376595"/>
              <a:ext cx="1135654" cy="540969"/>
            </a:xfrm>
            <a:prstGeom prst="rect">
              <a:avLst/>
            </a:prstGeom>
          </p:spPr>
          <p:txBody>
            <a:bodyPr vert="horz" wrap="square" lIns="0" tIns="12700" rIns="0" bIns="0" rtlCol="0">
              <a:spAutoFit/>
            </a:bodyPr>
            <a:lstStyle/>
            <a:p>
              <a:pPr marL="38100">
                <a:lnSpc>
                  <a:spcPct val="100000"/>
                </a:lnSpc>
                <a:spcBef>
                  <a:spcPts val="100"/>
                </a:spcBef>
              </a:pPr>
              <a:r>
                <a:rPr sz="2800" b="0" spc="-5">
                  <a:solidFill>
                    <a:srgbClr val="00578E"/>
                  </a:solidFill>
                  <a:latin typeface="Century Gothic" panose="020B0502020202020204" pitchFamily="34" charset="0"/>
                  <a:cs typeface="HelveticaNeueLT Std Med"/>
                </a:rPr>
                <a:t>#</a:t>
              </a:r>
              <a:r>
                <a:rPr lang="en-US" sz="7200" b="0" spc="-7" baseline="-18518">
                  <a:solidFill>
                    <a:srgbClr val="00578E"/>
                  </a:solidFill>
                  <a:latin typeface="Century Gothic" panose="020B0502020202020204" pitchFamily="34" charset="0"/>
                  <a:cs typeface="HelveticaNeueLT Std Med"/>
                </a:rPr>
                <a:t>1</a:t>
              </a:r>
              <a:endParaRPr sz="7200" baseline="-18518">
                <a:latin typeface="Century Gothic" panose="020B0502020202020204" pitchFamily="34" charset="0"/>
                <a:cs typeface="HelveticaNeueLT Std Med"/>
              </a:endParaRPr>
            </a:p>
          </p:txBody>
        </p:sp>
        <p:sp>
          <p:nvSpPr>
            <p:cNvPr id="23" name="object 24">
              <a:extLst>
                <a:ext uri="{FF2B5EF4-FFF2-40B4-BE49-F238E27FC236}">
                  <a16:creationId xmlns:a16="http://schemas.microsoft.com/office/drawing/2014/main" id="{CF42C361-5F16-40D8-9C53-39BA8C7ACB10}"/>
                </a:ext>
              </a:extLst>
            </p:cNvPr>
            <p:cNvSpPr txBox="1"/>
            <p:nvPr/>
          </p:nvSpPr>
          <p:spPr>
            <a:xfrm>
              <a:off x="5725600" y="2310175"/>
              <a:ext cx="1451161" cy="485256"/>
            </a:xfrm>
            <a:prstGeom prst="rect">
              <a:avLst/>
            </a:prstGeom>
          </p:spPr>
          <p:txBody>
            <a:bodyPr vert="horz" wrap="square" lIns="0" tIns="20320" rIns="0" bIns="0" rtlCol="0">
              <a:spAutoFit/>
            </a:bodyPr>
            <a:lstStyle/>
            <a:p>
              <a:pPr marL="12700" marR="5080">
                <a:lnSpc>
                  <a:spcPts val="1300"/>
                </a:lnSpc>
                <a:spcBef>
                  <a:spcPts val="160"/>
                </a:spcBef>
              </a:pPr>
              <a:r>
                <a:rPr lang="en-US" sz="1000" spc="-30">
                  <a:solidFill>
                    <a:srgbClr val="58595B"/>
                  </a:solidFill>
                  <a:latin typeface="Century Gothic" panose="020B0502020202020204" pitchFamily="34" charset="0"/>
                  <a:cs typeface="Garamond"/>
                </a:rPr>
                <a:t>In India by Financial Times (FT) for Executive Education Custom Rankings 2022</a:t>
              </a:r>
              <a:endParaRPr sz="1000">
                <a:latin typeface="Century Gothic" panose="020B0502020202020204" pitchFamily="34" charset="0"/>
                <a:cs typeface="Garamond"/>
              </a:endParaRPr>
            </a:p>
          </p:txBody>
        </p:sp>
        <p:sp>
          <p:nvSpPr>
            <p:cNvPr id="24" name="object 31">
              <a:extLst>
                <a:ext uri="{FF2B5EF4-FFF2-40B4-BE49-F238E27FC236}">
                  <a16:creationId xmlns:a16="http://schemas.microsoft.com/office/drawing/2014/main" id="{5A9511CA-2211-2A0E-322C-BFB8013A41E0}"/>
                </a:ext>
              </a:extLst>
            </p:cNvPr>
            <p:cNvSpPr txBox="1"/>
            <p:nvPr/>
          </p:nvSpPr>
          <p:spPr>
            <a:xfrm>
              <a:off x="5725601" y="3897075"/>
              <a:ext cx="1514744" cy="485256"/>
            </a:xfrm>
            <a:prstGeom prst="rect">
              <a:avLst/>
            </a:prstGeom>
          </p:spPr>
          <p:txBody>
            <a:bodyPr vert="horz" wrap="square" lIns="0" tIns="20320" rIns="0" bIns="0" rtlCol="0">
              <a:spAutoFit/>
            </a:bodyPr>
            <a:lstStyle/>
            <a:p>
              <a:pPr marL="12700" marR="5080">
                <a:lnSpc>
                  <a:spcPts val="1300"/>
                </a:lnSpc>
                <a:spcBef>
                  <a:spcPts val="160"/>
                </a:spcBef>
              </a:pPr>
              <a:r>
                <a:rPr sz="1000" spc="-30">
                  <a:solidFill>
                    <a:srgbClr val="58595B"/>
                  </a:solidFill>
                  <a:latin typeface="Century Gothic" panose="020B0502020202020204" pitchFamily="34" charset="0"/>
                  <a:cs typeface="Garamond"/>
                </a:rPr>
                <a:t>global</a:t>
              </a:r>
              <a:r>
                <a:rPr sz="1000" spc="-40">
                  <a:solidFill>
                    <a:srgbClr val="58595B"/>
                  </a:solidFill>
                  <a:latin typeface="Century Gothic" panose="020B0502020202020204" pitchFamily="34" charset="0"/>
                  <a:cs typeface="Garamond"/>
                </a:rPr>
                <a:t>l</a:t>
              </a:r>
              <a:r>
                <a:rPr sz="1000">
                  <a:solidFill>
                    <a:srgbClr val="58595B"/>
                  </a:solidFill>
                  <a:latin typeface="Century Gothic" panose="020B0502020202020204" pitchFamily="34" charset="0"/>
                  <a:cs typeface="Garamond"/>
                </a:rPr>
                <a:t>y</a:t>
              </a:r>
              <a:r>
                <a:rPr sz="1000" spc="-30">
                  <a:solidFill>
                    <a:srgbClr val="58595B"/>
                  </a:solidFill>
                  <a:latin typeface="Century Gothic" panose="020B0502020202020204" pitchFamily="34" charset="0"/>
                  <a:cs typeface="Garamond"/>
                </a:rPr>
                <a:t> </a:t>
              </a:r>
              <a:r>
                <a:rPr sz="1000" spc="-140">
                  <a:solidFill>
                    <a:srgbClr val="58595B"/>
                  </a:solidFill>
                  <a:latin typeface="Century Gothic" panose="020B0502020202020204" pitchFamily="34" charset="0"/>
                  <a:cs typeface="Garamond"/>
                </a:rPr>
                <a:t> </a:t>
              </a:r>
              <a:r>
                <a:rPr lang="en-IN" sz="1000">
                  <a:solidFill>
                    <a:srgbClr val="58595B"/>
                  </a:solidFill>
                  <a:latin typeface="Century Gothic" panose="020B0502020202020204" pitchFamily="34" charset="0"/>
                  <a:cs typeface="Garamond"/>
                </a:rPr>
                <a:t>by Financial Times (FT) for Executive Education Custom Rankings 2022</a:t>
              </a:r>
              <a:endParaRPr sz="1000">
                <a:latin typeface="Century Gothic" panose="020B0502020202020204" pitchFamily="34" charset="0"/>
                <a:cs typeface="Garamond"/>
              </a:endParaRPr>
            </a:p>
          </p:txBody>
        </p:sp>
        <p:sp>
          <p:nvSpPr>
            <p:cNvPr id="25" name="object 34">
              <a:extLst>
                <a:ext uri="{FF2B5EF4-FFF2-40B4-BE49-F238E27FC236}">
                  <a16:creationId xmlns:a16="http://schemas.microsoft.com/office/drawing/2014/main" id="{440BD724-0F3E-93BA-D5A9-45DBCA2A1F56}"/>
                </a:ext>
              </a:extLst>
            </p:cNvPr>
            <p:cNvSpPr/>
            <p:nvPr/>
          </p:nvSpPr>
          <p:spPr>
            <a:xfrm>
              <a:off x="5495036" y="1618852"/>
              <a:ext cx="0" cy="1009015"/>
            </a:xfrm>
            <a:custGeom>
              <a:avLst/>
              <a:gdLst/>
              <a:ahLst/>
              <a:cxnLst/>
              <a:rect l="l" t="t" r="r" b="b"/>
              <a:pathLst>
                <a:path h="1009015">
                  <a:moveTo>
                    <a:pt x="0" y="0"/>
                  </a:moveTo>
                  <a:lnTo>
                    <a:pt x="0" y="10088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26" name="object 35">
              <a:extLst>
                <a:ext uri="{FF2B5EF4-FFF2-40B4-BE49-F238E27FC236}">
                  <a16:creationId xmlns:a16="http://schemas.microsoft.com/office/drawing/2014/main" id="{64BFD6D9-99EA-9C99-4BCB-6267FA5E2C43}"/>
                </a:ext>
              </a:extLst>
            </p:cNvPr>
            <p:cNvSpPr/>
            <p:nvPr/>
          </p:nvSpPr>
          <p:spPr>
            <a:xfrm>
              <a:off x="5495036" y="3205756"/>
              <a:ext cx="0" cy="1174115"/>
            </a:xfrm>
            <a:custGeom>
              <a:avLst/>
              <a:gdLst/>
              <a:ahLst/>
              <a:cxnLst/>
              <a:rect l="l" t="t" r="r" b="b"/>
              <a:pathLst>
                <a:path h="1174115">
                  <a:moveTo>
                    <a:pt x="0" y="0"/>
                  </a:moveTo>
                  <a:lnTo>
                    <a:pt x="0" y="1173924"/>
                  </a:lnTo>
                </a:path>
              </a:pathLst>
            </a:custGeom>
            <a:ln w="12700">
              <a:solidFill>
                <a:srgbClr val="00578E"/>
              </a:solidFill>
            </a:ln>
          </p:spPr>
          <p:txBody>
            <a:bodyPr wrap="square" lIns="0" tIns="0" rIns="0" bIns="0" rtlCol="0"/>
            <a:lstStyle/>
            <a:p>
              <a:endParaRPr sz="1400">
                <a:latin typeface="Century Gothic" panose="020B0502020202020204" pitchFamily="34" charset="0"/>
              </a:endParaRPr>
            </a:p>
          </p:txBody>
        </p:sp>
        <p:sp>
          <p:nvSpPr>
            <p:cNvPr id="27" name="object 28">
              <a:extLst>
                <a:ext uri="{FF2B5EF4-FFF2-40B4-BE49-F238E27FC236}">
                  <a16:creationId xmlns:a16="http://schemas.microsoft.com/office/drawing/2014/main" id="{5C4BD56A-7922-02DD-34FB-CEDE3FC78845}"/>
                </a:ext>
              </a:extLst>
            </p:cNvPr>
            <p:cNvSpPr txBox="1"/>
            <p:nvPr/>
          </p:nvSpPr>
          <p:spPr>
            <a:xfrm>
              <a:off x="5771305" y="3072757"/>
              <a:ext cx="1069561" cy="540969"/>
            </a:xfrm>
            <a:prstGeom prst="rect">
              <a:avLst/>
            </a:prstGeom>
          </p:spPr>
          <p:txBody>
            <a:bodyPr vert="horz" wrap="square" lIns="0" tIns="12700" rIns="0" bIns="0" rtlCol="0">
              <a:spAutoFit/>
            </a:bodyPr>
            <a:lstStyle/>
            <a:p>
              <a:pPr marL="38100">
                <a:lnSpc>
                  <a:spcPct val="100000"/>
                </a:lnSpc>
                <a:spcBef>
                  <a:spcPts val="100"/>
                </a:spcBef>
              </a:pPr>
              <a:r>
                <a:rPr sz="4400" b="0" spc="-7" baseline="31746">
                  <a:solidFill>
                    <a:srgbClr val="00578E"/>
                  </a:solidFill>
                  <a:latin typeface="Century Gothic" panose="020B0502020202020204" pitchFamily="34" charset="0"/>
                  <a:cs typeface="HelveticaNeueLT Std Med"/>
                </a:rPr>
                <a:t>#</a:t>
              </a:r>
              <a:r>
                <a:rPr lang="en-IN" sz="4800" b="0" spc="-5">
                  <a:solidFill>
                    <a:srgbClr val="00578E"/>
                  </a:solidFill>
                  <a:latin typeface="Century Gothic" panose="020B0502020202020204" pitchFamily="34" charset="0"/>
                  <a:cs typeface="HelveticaNeueLT Std Med"/>
                </a:rPr>
                <a:t>38</a:t>
              </a:r>
              <a:endParaRPr sz="4800">
                <a:latin typeface="Century Gothic" panose="020B0502020202020204" pitchFamily="34" charset="0"/>
                <a:cs typeface="HelveticaNeueLT Std Med"/>
              </a:endParaRPr>
            </a:p>
          </p:txBody>
        </p:sp>
      </p:grpSp>
      <p:pic>
        <p:nvPicPr>
          <p:cNvPr id="28" name="object 18">
            <a:extLst>
              <a:ext uri="{FF2B5EF4-FFF2-40B4-BE49-F238E27FC236}">
                <a16:creationId xmlns:a16="http://schemas.microsoft.com/office/drawing/2014/main" id="{243AE5EB-6085-5D4D-E035-5C3946E7FF66}"/>
              </a:ext>
            </a:extLst>
          </p:cNvPr>
          <p:cNvPicPr/>
          <p:nvPr/>
        </p:nvPicPr>
        <p:blipFill>
          <a:blip r:embed="rId3" cstate="print"/>
          <a:stretch>
            <a:fillRect/>
          </a:stretch>
        </p:blipFill>
        <p:spPr>
          <a:xfrm>
            <a:off x="527049" y="970255"/>
            <a:ext cx="3659065" cy="5125745"/>
          </a:xfrm>
          <a:prstGeom prst="rect">
            <a:avLst/>
          </a:prstGeom>
        </p:spPr>
      </p:pic>
      <p:cxnSp>
        <p:nvCxnSpPr>
          <p:cNvPr id="29" name="Straight Connector 28">
            <a:extLst>
              <a:ext uri="{FF2B5EF4-FFF2-40B4-BE49-F238E27FC236}">
                <a16:creationId xmlns:a16="http://schemas.microsoft.com/office/drawing/2014/main" id="{FCEFA3E8-7D0E-0FD8-4A67-A7591A19B549}"/>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399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0C59-EFF3-5349-81AE-810CDA115521}"/>
              </a:ext>
            </a:extLst>
          </p:cNvPr>
          <p:cNvSpPr>
            <a:spLocks noGrp="1"/>
          </p:cNvSpPr>
          <p:nvPr>
            <p:ph type="title"/>
          </p:nvPr>
        </p:nvSpPr>
        <p:spPr/>
        <p:txBody>
          <a:bodyPr/>
          <a:lstStyle/>
          <a:p>
            <a:r>
              <a:rPr lang="en-GB">
                <a:latin typeface="Arial Narrow" panose="020B0606020202030204" pitchFamily="34" charset="0"/>
              </a:rPr>
              <a:t>Accreditations and Affiliations</a:t>
            </a:r>
          </a:p>
        </p:txBody>
      </p:sp>
      <p:sp>
        <p:nvSpPr>
          <p:cNvPr id="3" name="Slide Number Placeholder 2">
            <a:extLst>
              <a:ext uri="{FF2B5EF4-FFF2-40B4-BE49-F238E27FC236}">
                <a16:creationId xmlns:a16="http://schemas.microsoft.com/office/drawing/2014/main" id="{E10B5635-D73C-4047-B540-C65F9E511926}"/>
              </a:ext>
            </a:extLst>
          </p:cNvPr>
          <p:cNvSpPr>
            <a:spLocks noGrp="1"/>
          </p:cNvSpPr>
          <p:nvPr>
            <p:ph type="sldNum" sz="quarter" idx="4"/>
          </p:nvPr>
        </p:nvSpPr>
        <p:spPr/>
        <p:txBody>
          <a:bodyPr/>
          <a:lstStyle/>
          <a:p>
            <a:fld id="{A7A995A4-FE07-456D-8AD5-7BB0FE422D12}" type="slidenum">
              <a:rPr lang="en-US" smtClean="0"/>
              <a:pPr/>
              <a:t>5</a:t>
            </a:fld>
            <a:endParaRPr lang="en-US"/>
          </a:p>
        </p:txBody>
      </p:sp>
      <p:grpSp>
        <p:nvGrpSpPr>
          <p:cNvPr id="4" name="Group 3">
            <a:extLst>
              <a:ext uri="{FF2B5EF4-FFF2-40B4-BE49-F238E27FC236}">
                <a16:creationId xmlns:a16="http://schemas.microsoft.com/office/drawing/2014/main" id="{EA379F91-7EE0-4348-ABA3-FA82B29C8AC4}"/>
              </a:ext>
            </a:extLst>
          </p:cNvPr>
          <p:cNvGrpSpPr/>
          <p:nvPr/>
        </p:nvGrpSpPr>
        <p:grpSpPr>
          <a:xfrm>
            <a:off x="6223570" y="4119517"/>
            <a:ext cx="5610885" cy="1303148"/>
            <a:chOff x="369214" y="3939910"/>
            <a:chExt cx="9417699" cy="1821869"/>
          </a:xfrm>
        </p:grpSpPr>
        <p:grpSp>
          <p:nvGrpSpPr>
            <p:cNvPr id="5" name="Group 15">
              <a:extLst>
                <a:ext uri="{FF2B5EF4-FFF2-40B4-BE49-F238E27FC236}">
                  <a16:creationId xmlns:a16="http://schemas.microsoft.com/office/drawing/2014/main" id="{1CD15EB8-FA77-D14E-BE08-E547C2309CD2}"/>
                </a:ext>
              </a:extLst>
            </p:cNvPr>
            <p:cNvGrpSpPr/>
            <p:nvPr/>
          </p:nvGrpSpPr>
          <p:grpSpPr>
            <a:xfrm>
              <a:off x="369214" y="3939910"/>
              <a:ext cx="9417699" cy="1821869"/>
              <a:chOff x="990600" y="4485620"/>
              <a:chExt cx="9417699" cy="1821869"/>
            </a:xfrm>
          </p:grpSpPr>
          <p:pic>
            <p:nvPicPr>
              <p:cNvPr id="7" name="Picture 2" descr="http://sweetrules.projects.semwebcentral.org/mit-sloan-logo-red.gif">
                <a:extLst>
                  <a:ext uri="{FF2B5EF4-FFF2-40B4-BE49-F238E27FC236}">
                    <a16:creationId xmlns:a16="http://schemas.microsoft.com/office/drawing/2014/main" id="{3C4679CF-BD46-2449-99C1-A796B15102A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765763" y="4682288"/>
                <a:ext cx="1248371" cy="1448306"/>
              </a:xfrm>
              <a:prstGeom prst="rect">
                <a:avLst/>
              </a:prstGeom>
              <a:noFill/>
            </p:spPr>
          </p:pic>
          <p:pic>
            <p:nvPicPr>
              <p:cNvPr id="8" name="Picture 4" descr="http://fletcher.tufts.edu/news/2006/05/phot050306/images/FletcherLogoFinal.gif">
                <a:extLst>
                  <a:ext uri="{FF2B5EF4-FFF2-40B4-BE49-F238E27FC236}">
                    <a16:creationId xmlns:a16="http://schemas.microsoft.com/office/drawing/2014/main" id="{26945E9D-D007-AB49-B84C-D129646E1345}"/>
                  </a:ext>
                </a:extLst>
              </p:cNvPr>
              <p:cNvPicPr>
                <a:picLocks noChangeAspect="1" noChangeArrowheads="1"/>
              </p:cNvPicPr>
              <p:nvPr/>
            </p:nvPicPr>
            <p:blipFill>
              <a:blip r:embed="rId4" cstate="print"/>
              <a:srcRect/>
              <a:stretch>
                <a:fillRect/>
              </a:stretch>
            </p:blipFill>
            <p:spPr bwMode="auto">
              <a:xfrm>
                <a:off x="6140443" y="4682288"/>
                <a:ext cx="4267856" cy="1466757"/>
              </a:xfrm>
              <a:prstGeom prst="rect">
                <a:avLst/>
              </a:prstGeom>
              <a:noFill/>
            </p:spPr>
          </p:pic>
          <p:cxnSp>
            <p:nvCxnSpPr>
              <p:cNvPr id="10" name="Straight Connector 9">
                <a:extLst>
                  <a:ext uri="{FF2B5EF4-FFF2-40B4-BE49-F238E27FC236}">
                    <a16:creationId xmlns:a16="http://schemas.microsoft.com/office/drawing/2014/main" id="{CA2C5E48-FCA6-D748-806E-5F5DC6F98C11}"/>
                  </a:ext>
                </a:extLst>
              </p:cNvPr>
              <p:cNvCxnSpPr>
                <a:cxnSpLocks/>
              </p:cNvCxnSpPr>
              <p:nvPr/>
            </p:nvCxnSpPr>
            <p:spPr>
              <a:xfrm flipV="1">
                <a:off x="990600" y="4485620"/>
                <a:ext cx="9417699" cy="345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DEE03B6-1792-C24E-B604-530BA5A2D616}"/>
                  </a:ext>
                </a:extLst>
              </p:cNvPr>
              <p:cNvCxnSpPr>
                <a:cxnSpLocks/>
              </p:cNvCxnSpPr>
              <p:nvPr/>
            </p:nvCxnSpPr>
            <p:spPr>
              <a:xfrm>
                <a:off x="1001484" y="6307489"/>
                <a:ext cx="94068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2" descr="London Business School - Wikipedia">
              <a:extLst>
                <a:ext uri="{FF2B5EF4-FFF2-40B4-BE49-F238E27FC236}">
                  <a16:creationId xmlns:a16="http://schemas.microsoft.com/office/drawing/2014/main" id="{215ECB4E-AAE6-9C45-92FE-30D77467564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9215" y="4138626"/>
              <a:ext cx="1459586" cy="14595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F39F5F4-6C9B-244C-99FD-B260F5A38B60}"/>
              </a:ext>
            </a:extLst>
          </p:cNvPr>
          <p:cNvGrpSpPr/>
          <p:nvPr/>
        </p:nvGrpSpPr>
        <p:grpSpPr>
          <a:xfrm>
            <a:off x="6223570" y="2259806"/>
            <a:ext cx="5495615" cy="1239606"/>
            <a:chOff x="369214" y="1720297"/>
            <a:chExt cx="9439798" cy="1451065"/>
          </a:xfrm>
        </p:grpSpPr>
        <p:grpSp>
          <p:nvGrpSpPr>
            <p:cNvPr id="13" name="Group 16">
              <a:extLst>
                <a:ext uri="{FF2B5EF4-FFF2-40B4-BE49-F238E27FC236}">
                  <a16:creationId xmlns:a16="http://schemas.microsoft.com/office/drawing/2014/main" id="{FCC5AE9F-E595-F94F-952A-A4DF614C6CF9}"/>
                </a:ext>
              </a:extLst>
            </p:cNvPr>
            <p:cNvGrpSpPr/>
            <p:nvPr/>
          </p:nvGrpSpPr>
          <p:grpSpPr>
            <a:xfrm>
              <a:off x="369214" y="1720297"/>
              <a:ext cx="9417699" cy="1451065"/>
              <a:chOff x="1066800" y="2223651"/>
              <a:chExt cx="9417699" cy="1451065"/>
            </a:xfrm>
          </p:grpSpPr>
          <p:pic>
            <p:nvPicPr>
              <p:cNvPr id="15" name="Picture 14" descr="Kellogg_logo_01_300dpi[1].jpg">
                <a:extLst>
                  <a:ext uri="{FF2B5EF4-FFF2-40B4-BE49-F238E27FC236}">
                    <a16:creationId xmlns:a16="http://schemas.microsoft.com/office/drawing/2014/main" id="{19AEF782-6FE0-6645-BE6C-605ADA7FD0D9}"/>
                  </a:ext>
                </a:extLst>
              </p:cNvPr>
              <p:cNvPicPr>
                <a:picLocks noChangeAspect="1"/>
              </p:cNvPicPr>
              <p:nvPr/>
            </p:nvPicPr>
            <p:blipFill>
              <a:blip r:embed="rId6" cstate="print"/>
              <a:stretch>
                <a:fillRect/>
              </a:stretch>
            </p:blipFill>
            <p:spPr>
              <a:xfrm>
                <a:off x="1066800" y="2370744"/>
                <a:ext cx="4184740" cy="1172769"/>
              </a:xfrm>
              <a:prstGeom prst="rect">
                <a:avLst/>
              </a:prstGeom>
            </p:spPr>
          </p:pic>
          <p:cxnSp>
            <p:nvCxnSpPr>
              <p:cNvPr id="17" name="Straight Connector 16">
                <a:extLst>
                  <a:ext uri="{FF2B5EF4-FFF2-40B4-BE49-F238E27FC236}">
                    <a16:creationId xmlns:a16="http://schemas.microsoft.com/office/drawing/2014/main" id="{D045584E-074A-2445-A829-CCF6E01220A1}"/>
                  </a:ext>
                </a:extLst>
              </p:cNvPr>
              <p:cNvCxnSpPr>
                <a:cxnSpLocks/>
              </p:cNvCxnSpPr>
              <p:nvPr/>
            </p:nvCxnSpPr>
            <p:spPr>
              <a:xfrm>
                <a:off x="1066800" y="2223651"/>
                <a:ext cx="94176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0523E3-40F4-B34D-8AAB-3598523243A1}"/>
                  </a:ext>
                </a:extLst>
              </p:cNvPr>
              <p:cNvCxnSpPr>
                <a:cxnSpLocks/>
              </p:cNvCxnSpPr>
              <p:nvPr/>
            </p:nvCxnSpPr>
            <p:spPr>
              <a:xfrm>
                <a:off x="1066800" y="3674716"/>
                <a:ext cx="941769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4" name="Picture 4" descr="Wharton Logo and Name - Identity Kit">
              <a:extLst>
                <a:ext uri="{FF2B5EF4-FFF2-40B4-BE49-F238E27FC236}">
                  <a16:creationId xmlns:a16="http://schemas.microsoft.com/office/drawing/2014/main" id="{88083927-95A9-7344-ABB0-C18E072FB52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078063" y="1853829"/>
              <a:ext cx="4730949" cy="11936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73A80BC5-1327-01AE-8E84-047D29C0F5A1}"/>
              </a:ext>
            </a:extLst>
          </p:cNvPr>
          <p:cNvGrpSpPr/>
          <p:nvPr/>
        </p:nvGrpSpPr>
        <p:grpSpPr>
          <a:xfrm>
            <a:off x="267305" y="1863329"/>
            <a:ext cx="5638796" cy="1524000"/>
            <a:chOff x="0" y="1752600"/>
            <a:chExt cx="4435081" cy="1111258"/>
          </a:xfrm>
        </p:grpSpPr>
        <p:sp>
          <p:nvSpPr>
            <p:cNvPr id="20" name="object 8">
              <a:extLst>
                <a:ext uri="{FF2B5EF4-FFF2-40B4-BE49-F238E27FC236}">
                  <a16:creationId xmlns:a16="http://schemas.microsoft.com/office/drawing/2014/main" id="{FD08E337-9573-1C02-D31E-7F455DF94B1F}"/>
                </a:ext>
              </a:extLst>
            </p:cNvPr>
            <p:cNvSpPr/>
            <p:nvPr/>
          </p:nvSpPr>
          <p:spPr>
            <a:xfrm>
              <a:off x="10961" y="2062522"/>
              <a:ext cx="4424120" cy="801336"/>
            </a:xfrm>
            <a:custGeom>
              <a:avLst/>
              <a:gdLst/>
              <a:ahLst/>
              <a:cxnLst/>
              <a:rect l="l" t="t" r="r" b="b"/>
              <a:pathLst>
                <a:path w="4926965" h="845185">
                  <a:moveTo>
                    <a:pt x="4926698" y="0"/>
                  </a:moveTo>
                  <a:lnTo>
                    <a:pt x="0" y="0"/>
                  </a:lnTo>
                  <a:lnTo>
                    <a:pt x="0" y="844664"/>
                  </a:lnTo>
                  <a:lnTo>
                    <a:pt x="4926698" y="844664"/>
                  </a:lnTo>
                  <a:lnTo>
                    <a:pt x="4926698" y="0"/>
                  </a:lnTo>
                  <a:close/>
                </a:path>
              </a:pathLst>
            </a:custGeom>
            <a:solidFill>
              <a:srgbClr val="000000"/>
            </a:solidFill>
          </p:spPr>
          <p:txBody>
            <a:bodyPr wrap="square" lIns="0" tIns="0" rIns="0" bIns="0" rtlCol="0"/>
            <a:lstStyle/>
            <a:p>
              <a:endParaRPr/>
            </a:p>
          </p:txBody>
        </p:sp>
        <p:sp>
          <p:nvSpPr>
            <p:cNvPr id="21" name="object 9">
              <a:extLst>
                <a:ext uri="{FF2B5EF4-FFF2-40B4-BE49-F238E27FC236}">
                  <a16:creationId xmlns:a16="http://schemas.microsoft.com/office/drawing/2014/main" id="{5C83D2DA-BF87-3D2C-E450-3089CEBC1D7A}"/>
                </a:ext>
              </a:extLst>
            </p:cNvPr>
            <p:cNvSpPr/>
            <p:nvPr/>
          </p:nvSpPr>
          <p:spPr>
            <a:xfrm>
              <a:off x="10959" y="2062522"/>
              <a:ext cx="3382379" cy="801336"/>
            </a:xfrm>
            <a:custGeom>
              <a:avLst/>
              <a:gdLst/>
              <a:ahLst/>
              <a:cxnLst/>
              <a:rect l="l" t="t" r="r" b="b"/>
              <a:pathLst>
                <a:path w="3766820" h="845185">
                  <a:moveTo>
                    <a:pt x="3175025" y="0"/>
                  </a:moveTo>
                  <a:lnTo>
                    <a:pt x="469353" y="0"/>
                  </a:lnTo>
                  <a:lnTo>
                    <a:pt x="0" y="670407"/>
                  </a:lnTo>
                  <a:lnTo>
                    <a:pt x="0" y="844664"/>
                  </a:lnTo>
                  <a:lnTo>
                    <a:pt x="3766210" y="844664"/>
                  </a:lnTo>
                  <a:lnTo>
                    <a:pt x="3175025" y="0"/>
                  </a:lnTo>
                  <a:close/>
                </a:path>
              </a:pathLst>
            </a:custGeom>
            <a:solidFill>
              <a:srgbClr val="FFADC7"/>
            </a:solidFill>
          </p:spPr>
          <p:txBody>
            <a:bodyPr wrap="square" lIns="0" tIns="0" rIns="0" bIns="0" rtlCol="0"/>
            <a:lstStyle/>
            <a:p>
              <a:endParaRPr/>
            </a:p>
          </p:txBody>
        </p:sp>
        <p:sp>
          <p:nvSpPr>
            <p:cNvPr id="22" name="object 10">
              <a:extLst>
                <a:ext uri="{FF2B5EF4-FFF2-40B4-BE49-F238E27FC236}">
                  <a16:creationId xmlns:a16="http://schemas.microsoft.com/office/drawing/2014/main" id="{E4EECB79-660F-9550-B830-1FD2657748FB}"/>
                </a:ext>
              </a:extLst>
            </p:cNvPr>
            <p:cNvSpPr/>
            <p:nvPr/>
          </p:nvSpPr>
          <p:spPr>
            <a:xfrm>
              <a:off x="10961" y="2062522"/>
              <a:ext cx="421942" cy="635771"/>
            </a:xfrm>
            <a:custGeom>
              <a:avLst/>
              <a:gdLst/>
              <a:ahLst/>
              <a:cxnLst/>
              <a:rect l="l" t="t" r="r" b="b"/>
              <a:pathLst>
                <a:path w="469900" h="670560">
                  <a:moveTo>
                    <a:pt x="469353" y="0"/>
                  </a:moveTo>
                  <a:lnTo>
                    <a:pt x="0" y="0"/>
                  </a:lnTo>
                  <a:lnTo>
                    <a:pt x="0" y="670407"/>
                  </a:lnTo>
                  <a:lnTo>
                    <a:pt x="469353" y="0"/>
                  </a:lnTo>
                  <a:close/>
                </a:path>
              </a:pathLst>
            </a:custGeom>
            <a:solidFill>
              <a:srgbClr val="FFC2D6"/>
            </a:solidFill>
          </p:spPr>
          <p:txBody>
            <a:bodyPr wrap="square" lIns="0" tIns="0" rIns="0" bIns="0" rtlCol="0"/>
            <a:lstStyle/>
            <a:p>
              <a:endParaRPr/>
            </a:p>
          </p:txBody>
        </p:sp>
        <p:sp>
          <p:nvSpPr>
            <p:cNvPr id="23" name="object 11">
              <a:extLst>
                <a:ext uri="{FF2B5EF4-FFF2-40B4-BE49-F238E27FC236}">
                  <a16:creationId xmlns:a16="http://schemas.microsoft.com/office/drawing/2014/main" id="{C33DEE14-0FCA-110F-3485-19AFCB0BF72B}"/>
                </a:ext>
              </a:extLst>
            </p:cNvPr>
            <p:cNvSpPr/>
            <p:nvPr/>
          </p:nvSpPr>
          <p:spPr>
            <a:xfrm>
              <a:off x="2861939" y="2062522"/>
              <a:ext cx="533130" cy="801336"/>
            </a:xfrm>
            <a:custGeom>
              <a:avLst/>
              <a:gdLst/>
              <a:ahLst/>
              <a:cxnLst/>
              <a:rect l="l" t="t" r="r" b="b"/>
              <a:pathLst>
                <a:path w="593725" h="845185">
                  <a:moveTo>
                    <a:pt x="593293" y="0"/>
                  </a:moveTo>
                  <a:lnTo>
                    <a:pt x="0" y="0"/>
                  </a:lnTo>
                  <a:lnTo>
                    <a:pt x="591185" y="844664"/>
                  </a:lnTo>
                  <a:lnTo>
                    <a:pt x="593293" y="844664"/>
                  </a:lnTo>
                  <a:lnTo>
                    <a:pt x="593293" y="0"/>
                  </a:lnTo>
                  <a:close/>
                </a:path>
              </a:pathLst>
            </a:custGeom>
            <a:solidFill>
              <a:srgbClr val="FFA8C4"/>
            </a:solidFill>
          </p:spPr>
          <p:txBody>
            <a:bodyPr wrap="square" lIns="0" tIns="0" rIns="0" bIns="0" rtlCol="0"/>
            <a:lstStyle/>
            <a:p>
              <a:endParaRPr/>
            </a:p>
          </p:txBody>
        </p:sp>
        <p:sp>
          <p:nvSpPr>
            <p:cNvPr id="24" name="object 12">
              <a:extLst>
                <a:ext uri="{FF2B5EF4-FFF2-40B4-BE49-F238E27FC236}">
                  <a16:creationId xmlns:a16="http://schemas.microsoft.com/office/drawing/2014/main" id="{90792657-FD19-F890-0B97-1F8256B0A856}"/>
                </a:ext>
              </a:extLst>
            </p:cNvPr>
            <p:cNvSpPr/>
            <p:nvPr/>
          </p:nvSpPr>
          <p:spPr>
            <a:xfrm>
              <a:off x="3396572" y="2062522"/>
              <a:ext cx="1038320" cy="801336"/>
            </a:xfrm>
            <a:custGeom>
              <a:avLst/>
              <a:gdLst/>
              <a:ahLst/>
              <a:cxnLst/>
              <a:rect l="l" t="t" r="r" b="b"/>
              <a:pathLst>
                <a:path w="1156335" h="845185">
                  <a:moveTo>
                    <a:pt x="1156271" y="0"/>
                  </a:moveTo>
                  <a:lnTo>
                    <a:pt x="591185" y="0"/>
                  </a:lnTo>
                  <a:lnTo>
                    <a:pt x="0" y="844664"/>
                  </a:lnTo>
                  <a:lnTo>
                    <a:pt x="1156271" y="844664"/>
                  </a:lnTo>
                  <a:lnTo>
                    <a:pt x="1156271" y="0"/>
                  </a:lnTo>
                  <a:close/>
                </a:path>
              </a:pathLst>
            </a:custGeom>
            <a:solidFill>
              <a:srgbClr val="FFADC7"/>
            </a:solidFill>
          </p:spPr>
          <p:txBody>
            <a:bodyPr wrap="square" lIns="0" tIns="0" rIns="0" bIns="0" rtlCol="0"/>
            <a:lstStyle/>
            <a:p>
              <a:endParaRPr/>
            </a:p>
          </p:txBody>
        </p:sp>
        <p:sp>
          <p:nvSpPr>
            <p:cNvPr id="25" name="object 13">
              <a:extLst>
                <a:ext uri="{FF2B5EF4-FFF2-40B4-BE49-F238E27FC236}">
                  <a16:creationId xmlns:a16="http://schemas.microsoft.com/office/drawing/2014/main" id="{9B1F7306-D8C0-8A62-05BA-A51C56BAA042}"/>
                </a:ext>
              </a:extLst>
            </p:cNvPr>
            <p:cNvSpPr/>
            <p:nvPr/>
          </p:nvSpPr>
          <p:spPr>
            <a:xfrm>
              <a:off x="3394678" y="2062522"/>
              <a:ext cx="533130" cy="801336"/>
            </a:xfrm>
            <a:custGeom>
              <a:avLst/>
              <a:gdLst/>
              <a:ahLst/>
              <a:cxnLst/>
              <a:rect l="l" t="t" r="r" b="b"/>
              <a:pathLst>
                <a:path w="593725" h="845185">
                  <a:moveTo>
                    <a:pt x="593293" y="0"/>
                  </a:moveTo>
                  <a:lnTo>
                    <a:pt x="0" y="0"/>
                  </a:lnTo>
                  <a:lnTo>
                    <a:pt x="0" y="844664"/>
                  </a:lnTo>
                  <a:lnTo>
                    <a:pt x="2108" y="844664"/>
                  </a:lnTo>
                  <a:lnTo>
                    <a:pt x="593293" y="0"/>
                  </a:lnTo>
                  <a:close/>
                </a:path>
              </a:pathLst>
            </a:custGeom>
            <a:solidFill>
              <a:srgbClr val="FFBFD4"/>
            </a:solidFill>
          </p:spPr>
          <p:txBody>
            <a:bodyPr wrap="square" lIns="0" tIns="0" rIns="0" bIns="0" rtlCol="0"/>
            <a:lstStyle/>
            <a:p>
              <a:endParaRPr/>
            </a:p>
          </p:txBody>
        </p:sp>
        <p:sp>
          <p:nvSpPr>
            <p:cNvPr id="26" name="object 14">
              <a:extLst>
                <a:ext uri="{FF2B5EF4-FFF2-40B4-BE49-F238E27FC236}">
                  <a16:creationId xmlns:a16="http://schemas.microsoft.com/office/drawing/2014/main" id="{57BCBFC4-4E3E-64E7-C1B5-BFA907789679}"/>
                </a:ext>
              </a:extLst>
            </p:cNvPr>
            <p:cNvSpPr/>
            <p:nvPr/>
          </p:nvSpPr>
          <p:spPr>
            <a:xfrm>
              <a:off x="1647343" y="2062522"/>
              <a:ext cx="2280198" cy="801336"/>
            </a:xfrm>
            <a:custGeom>
              <a:avLst/>
              <a:gdLst/>
              <a:ahLst/>
              <a:cxnLst/>
              <a:rect l="l" t="t" r="r" b="b"/>
              <a:pathLst>
                <a:path w="2539365" h="845185">
                  <a:moveTo>
                    <a:pt x="1943836" y="844664"/>
                  </a:moveTo>
                  <a:lnTo>
                    <a:pt x="1352638" y="0"/>
                  </a:lnTo>
                  <a:lnTo>
                    <a:pt x="0" y="0"/>
                  </a:lnTo>
                  <a:lnTo>
                    <a:pt x="0" y="844664"/>
                  </a:lnTo>
                  <a:lnTo>
                    <a:pt x="1943836" y="844664"/>
                  </a:lnTo>
                  <a:close/>
                </a:path>
                <a:path w="2539365" h="845185">
                  <a:moveTo>
                    <a:pt x="2539047" y="0"/>
                  </a:moveTo>
                  <a:lnTo>
                    <a:pt x="1945932" y="0"/>
                  </a:lnTo>
                  <a:lnTo>
                    <a:pt x="1945932" y="844664"/>
                  </a:lnTo>
                  <a:lnTo>
                    <a:pt x="1947862" y="844664"/>
                  </a:lnTo>
                  <a:lnTo>
                    <a:pt x="2539047" y="0"/>
                  </a:lnTo>
                  <a:close/>
                </a:path>
              </a:pathLst>
            </a:custGeom>
            <a:solidFill>
              <a:srgbClr val="FF96B8"/>
            </a:solidFill>
          </p:spPr>
          <p:txBody>
            <a:bodyPr wrap="square" lIns="0" tIns="0" rIns="0" bIns="0" rtlCol="0"/>
            <a:lstStyle/>
            <a:p>
              <a:endParaRPr/>
            </a:p>
          </p:txBody>
        </p:sp>
        <p:sp>
          <p:nvSpPr>
            <p:cNvPr id="27" name="object 15">
              <a:extLst>
                <a:ext uri="{FF2B5EF4-FFF2-40B4-BE49-F238E27FC236}">
                  <a16:creationId xmlns:a16="http://schemas.microsoft.com/office/drawing/2014/main" id="{A0340F5E-4EA2-B20A-18EC-D2D9345E67B4}"/>
                </a:ext>
              </a:extLst>
            </p:cNvPr>
            <p:cNvSpPr/>
            <p:nvPr/>
          </p:nvSpPr>
          <p:spPr>
            <a:xfrm>
              <a:off x="2861939" y="2062522"/>
              <a:ext cx="533130" cy="801336"/>
            </a:xfrm>
            <a:custGeom>
              <a:avLst/>
              <a:gdLst/>
              <a:ahLst/>
              <a:cxnLst/>
              <a:rect l="l" t="t" r="r" b="b"/>
              <a:pathLst>
                <a:path w="593725" h="845185">
                  <a:moveTo>
                    <a:pt x="593293" y="0"/>
                  </a:moveTo>
                  <a:lnTo>
                    <a:pt x="0" y="0"/>
                  </a:lnTo>
                  <a:lnTo>
                    <a:pt x="591185" y="844664"/>
                  </a:lnTo>
                  <a:lnTo>
                    <a:pt x="593293" y="844664"/>
                  </a:lnTo>
                  <a:lnTo>
                    <a:pt x="593293" y="0"/>
                  </a:lnTo>
                  <a:close/>
                </a:path>
              </a:pathLst>
            </a:custGeom>
            <a:solidFill>
              <a:srgbClr val="FFADC7"/>
            </a:solidFill>
          </p:spPr>
          <p:txBody>
            <a:bodyPr wrap="square" lIns="0" tIns="0" rIns="0" bIns="0" rtlCol="0"/>
            <a:lstStyle/>
            <a:p>
              <a:endParaRPr/>
            </a:p>
          </p:txBody>
        </p:sp>
        <p:sp>
          <p:nvSpPr>
            <p:cNvPr id="28" name="object 16">
              <a:extLst>
                <a:ext uri="{FF2B5EF4-FFF2-40B4-BE49-F238E27FC236}">
                  <a16:creationId xmlns:a16="http://schemas.microsoft.com/office/drawing/2014/main" id="{0D48809F-7094-F942-9C8A-9B2ACE5618F6}"/>
                </a:ext>
              </a:extLst>
            </p:cNvPr>
            <p:cNvSpPr/>
            <p:nvPr/>
          </p:nvSpPr>
          <p:spPr>
            <a:xfrm>
              <a:off x="0" y="1752600"/>
              <a:ext cx="4435081" cy="1111258"/>
            </a:xfrm>
            <a:custGeom>
              <a:avLst/>
              <a:gdLst/>
              <a:ahLst/>
              <a:cxnLst/>
              <a:rect l="l" t="t" r="r" b="b"/>
              <a:pathLst>
                <a:path w="4926965" h="845185">
                  <a:moveTo>
                    <a:pt x="4926698" y="0"/>
                  </a:moveTo>
                  <a:lnTo>
                    <a:pt x="0" y="0"/>
                  </a:lnTo>
                  <a:lnTo>
                    <a:pt x="0" y="844664"/>
                  </a:lnTo>
                  <a:lnTo>
                    <a:pt x="4926698" y="844664"/>
                  </a:lnTo>
                  <a:lnTo>
                    <a:pt x="4926698" y="0"/>
                  </a:lnTo>
                  <a:close/>
                </a:path>
              </a:pathLst>
            </a:custGeom>
            <a:solidFill>
              <a:srgbClr val="00578E"/>
            </a:solidFill>
          </p:spPr>
          <p:txBody>
            <a:bodyPr wrap="square" lIns="0" tIns="0" rIns="0" bIns="0" rtlCol="0"/>
            <a:lstStyle/>
            <a:p>
              <a:endParaRPr/>
            </a:p>
          </p:txBody>
        </p:sp>
        <p:sp>
          <p:nvSpPr>
            <p:cNvPr id="29" name="object 17">
              <a:extLst>
                <a:ext uri="{FF2B5EF4-FFF2-40B4-BE49-F238E27FC236}">
                  <a16:creationId xmlns:a16="http://schemas.microsoft.com/office/drawing/2014/main" id="{D39C0348-3957-701E-F004-B9287959E40C}"/>
                </a:ext>
              </a:extLst>
            </p:cNvPr>
            <p:cNvSpPr/>
            <p:nvPr/>
          </p:nvSpPr>
          <p:spPr>
            <a:xfrm>
              <a:off x="2041129" y="1983761"/>
              <a:ext cx="606114" cy="448532"/>
            </a:xfrm>
            <a:custGeom>
              <a:avLst/>
              <a:gdLst/>
              <a:ahLst/>
              <a:cxnLst/>
              <a:rect l="l" t="t" r="r" b="b"/>
              <a:pathLst>
                <a:path w="675005" h="473075">
                  <a:moveTo>
                    <a:pt x="165735" y="207657"/>
                  </a:moveTo>
                  <a:lnTo>
                    <a:pt x="155295" y="202996"/>
                  </a:lnTo>
                  <a:lnTo>
                    <a:pt x="135839" y="202222"/>
                  </a:lnTo>
                  <a:lnTo>
                    <a:pt x="109207" y="207137"/>
                  </a:lnTo>
                  <a:lnTo>
                    <a:pt x="47129" y="236372"/>
                  </a:lnTo>
                  <a:lnTo>
                    <a:pt x="9093" y="271348"/>
                  </a:lnTo>
                  <a:lnTo>
                    <a:pt x="0" y="289534"/>
                  </a:lnTo>
                  <a:lnTo>
                    <a:pt x="165735" y="207657"/>
                  </a:lnTo>
                  <a:close/>
                </a:path>
                <a:path w="675005" h="473075">
                  <a:moveTo>
                    <a:pt x="228231" y="471576"/>
                  </a:moveTo>
                  <a:lnTo>
                    <a:pt x="226555" y="462851"/>
                  </a:lnTo>
                  <a:lnTo>
                    <a:pt x="225488" y="457352"/>
                  </a:lnTo>
                  <a:lnTo>
                    <a:pt x="223139" y="445185"/>
                  </a:lnTo>
                  <a:lnTo>
                    <a:pt x="221500" y="436676"/>
                  </a:lnTo>
                  <a:lnTo>
                    <a:pt x="216573" y="436676"/>
                  </a:lnTo>
                  <a:lnTo>
                    <a:pt x="216573" y="457352"/>
                  </a:lnTo>
                  <a:lnTo>
                    <a:pt x="207733" y="457352"/>
                  </a:lnTo>
                  <a:lnTo>
                    <a:pt x="214223" y="445185"/>
                  </a:lnTo>
                  <a:lnTo>
                    <a:pt x="216573" y="457352"/>
                  </a:lnTo>
                  <a:lnTo>
                    <a:pt x="216573" y="436676"/>
                  </a:lnTo>
                  <a:lnTo>
                    <a:pt x="212229" y="436676"/>
                  </a:lnTo>
                  <a:lnTo>
                    <a:pt x="193433" y="471576"/>
                  </a:lnTo>
                  <a:lnTo>
                    <a:pt x="200063" y="471576"/>
                  </a:lnTo>
                  <a:lnTo>
                    <a:pt x="204749" y="462851"/>
                  </a:lnTo>
                  <a:lnTo>
                    <a:pt x="217652" y="462851"/>
                  </a:lnTo>
                  <a:lnTo>
                    <a:pt x="219316" y="471576"/>
                  </a:lnTo>
                  <a:lnTo>
                    <a:pt x="228231" y="471576"/>
                  </a:lnTo>
                  <a:close/>
                </a:path>
                <a:path w="675005" h="473075">
                  <a:moveTo>
                    <a:pt x="248069" y="0"/>
                  </a:moveTo>
                  <a:lnTo>
                    <a:pt x="216789" y="23380"/>
                  </a:lnTo>
                  <a:lnTo>
                    <a:pt x="178028" y="89801"/>
                  </a:lnTo>
                  <a:lnTo>
                    <a:pt x="165989" y="127279"/>
                  </a:lnTo>
                  <a:lnTo>
                    <a:pt x="161937" y="153530"/>
                  </a:lnTo>
                  <a:lnTo>
                    <a:pt x="162852" y="170281"/>
                  </a:lnTo>
                  <a:lnTo>
                    <a:pt x="165735" y="179260"/>
                  </a:lnTo>
                  <a:lnTo>
                    <a:pt x="189179" y="129895"/>
                  </a:lnTo>
                  <a:lnTo>
                    <a:pt x="216306" y="70650"/>
                  </a:lnTo>
                  <a:lnTo>
                    <a:pt x="248069" y="0"/>
                  </a:lnTo>
                  <a:close/>
                </a:path>
                <a:path w="675005" h="473075">
                  <a:moveTo>
                    <a:pt x="284530" y="437235"/>
                  </a:moveTo>
                  <a:lnTo>
                    <a:pt x="280987" y="436333"/>
                  </a:lnTo>
                  <a:lnTo>
                    <a:pt x="277317" y="435800"/>
                  </a:lnTo>
                  <a:lnTo>
                    <a:pt x="273608" y="435800"/>
                  </a:lnTo>
                  <a:lnTo>
                    <a:pt x="263245" y="438061"/>
                  </a:lnTo>
                  <a:lnTo>
                    <a:pt x="255676" y="443776"/>
                  </a:lnTo>
                  <a:lnTo>
                    <a:pt x="251040" y="451332"/>
                  </a:lnTo>
                  <a:lnTo>
                    <a:pt x="249466" y="459143"/>
                  </a:lnTo>
                  <a:lnTo>
                    <a:pt x="249466" y="466940"/>
                  </a:lnTo>
                  <a:lnTo>
                    <a:pt x="254241" y="472465"/>
                  </a:lnTo>
                  <a:lnTo>
                    <a:pt x="268922" y="472465"/>
                  </a:lnTo>
                  <a:lnTo>
                    <a:pt x="271487" y="466661"/>
                  </a:lnTo>
                  <a:lnTo>
                    <a:pt x="262699" y="466661"/>
                  </a:lnTo>
                  <a:lnTo>
                    <a:pt x="259359" y="463181"/>
                  </a:lnTo>
                  <a:lnTo>
                    <a:pt x="259359" y="450532"/>
                  </a:lnTo>
                  <a:lnTo>
                    <a:pt x="264528" y="441591"/>
                  </a:lnTo>
                  <a:lnTo>
                    <a:pt x="276415" y="441591"/>
                  </a:lnTo>
                  <a:lnTo>
                    <a:pt x="279933" y="442569"/>
                  </a:lnTo>
                  <a:lnTo>
                    <a:pt x="283210" y="443966"/>
                  </a:lnTo>
                  <a:lnTo>
                    <a:pt x="284530" y="437235"/>
                  </a:lnTo>
                  <a:close/>
                </a:path>
                <a:path w="675005" h="473075">
                  <a:moveTo>
                    <a:pt x="285242" y="261442"/>
                  </a:moveTo>
                  <a:lnTo>
                    <a:pt x="213067" y="261442"/>
                  </a:lnTo>
                  <a:lnTo>
                    <a:pt x="187261" y="384009"/>
                  </a:lnTo>
                  <a:lnTo>
                    <a:pt x="260311" y="384009"/>
                  </a:lnTo>
                  <a:lnTo>
                    <a:pt x="264528" y="364705"/>
                  </a:lnTo>
                  <a:lnTo>
                    <a:pt x="216052" y="364705"/>
                  </a:lnTo>
                  <a:lnTo>
                    <a:pt x="223266" y="330276"/>
                  </a:lnTo>
                  <a:lnTo>
                    <a:pt x="266268" y="330276"/>
                  </a:lnTo>
                  <a:lnTo>
                    <a:pt x="270141" y="310959"/>
                  </a:lnTo>
                  <a:lnTo>
                    <a:pt x="227291" y="310959"/>
                  </a:lnTo>
                  <a:lnTo>
                    <a:pt x="233616" y="280758"/>
                  </a:lnTo>
                  <a:lnTo>
                    <a:pt x="281559" y="280758"/>
                  </a:lnTo>
                  <a:lnTo>
                    <a:pt x="285242" y="261442"/>
                  </a:lnTo>
                  <a:close/>
                </a:path>
                <a:path w="675005" h="473075">
                  <a:moveTo>
                    <a:pt x="335572" y="437235"/>
                  </a:moveTo>
                  <a:lnTo>
                    <a:pt x="332041" y="436333"/>
                  </a:lnTo>
                  <a:lnTo>
                    <a:pt x="328371" y="435800"/>
                  </a:lnTo>
                  <a:lnTo>
                    <a:pt x="324637" y="435800"/>
                  </a:lnTo>
                  <a:lnTo>
                    <a:pt x="314299" y="438061"/>
                  </a:lnTo>
                  <a:lnTo>
                    <a:pt x="306730" y="443776"/>
                  </a:lnTo>
                  <a:lnTo>
                    <a:pt x="302094" y="451332"/>
                  </a:lnTo>
                  <a:lnTo>
                    <a:pt x="300507" y="459143"/>
                  </a:lnTo>
                  <a:lnTo>
                    <a:pt x="300507" y="466940"/>
                  </a:lnTo>
                  <a:lnTo>
                    <a:pt x="305282" y="472465"/>
                  </a:lnTo>
                  <a:lnTo>
                    <a:pt x="319976" y="472465"/>
                  </a:lnTo>
                  <a:lnTo>
                    <a:pt x="322529" y="466661"/>
                  </a:lnTo>
                  <a:lnTo>
                    <a:pt x="313740" y="466661"/>
                  </a:lnTo>
                  <a:lnTo>
                    <a:pt x="310413" y="463181"/>
                  </a:lnTo>
                  <a:lnTo>
                    <a:pt x="310413" y="450532"/>
                  </a:lnTo>
                  <a:lnTo>
                    <a:pt x="315569" y="441591"/>
                  </a:lnTo>
                  <a:lnTo>
                    <a:pt x="327444" y="441591"/>
                  </a:lnTo>
                  <a:lnTo>
                    <a:pt x="330974" y="442569"/>
                  </a:lnTo>
                  <a:lnTo>
                    <a:pt x="334264" y="443966"/>
                  </a:lnTo>
                  <a:lnTo>
                    <a:pt x="335572" y="437235"/>
                  </a:lnTo>
                  <a:close/>
                </a:path>
                <a:path w="675005" h="473075">
                  <a:moveTo>
                    <a:pt x="359778" y="192519"/>
                  </a:moveTo>
                  <a:lnTo>
                    <a:pt x="352018" y="183756"/>
                  </a:lnTo>
                  <a:lnTo>
                    <a:pt x="333984" y="174942"/>
                  </a:lnTo>
                  <a:lnTo>
                    <a:pt x="305993" y="168884"/>
                  </a:lnTo>
                  <a:lnTo>
                    <a:pt x="268427" y="168376"/>
                  </a:lnTo>
                  <a:lnTo>
                    <a:pt x="231686" y="173697"/>
                  </a:lnTo>
                  <a:lnTo>
                    <a:pt x="205244" y="182219"/>
                  </a:lnTo>
                  <a:lnTo>
                    <a:pt x="188023" y="192341"/>
                  </a:lnTo>
                  <a:lnTo>
                    <a:pt x="178981" y="202450"/>
                  </a:lnTo>
                  <a:lnTo>
                    <a:pt x="250024" y="198729"/>
                  </a:lnTo>
                  <a:lnTo>
                    <a:pt x="359778" y="192519"/>
                  </a:lnTo>
                  <a:close/>
                </a:path>
                <a:path w="675005" h="473075">
                  <a:moveTo>
                    <a:pt x="382701" y="440296"/>
                  </a:moveTo>
                  <a:lnTo>
                    <a:pt x="380492" y="436676"/>
                  </a:lnTo>
                  <a:lnTo>
                    <a:pt x="373380" y="436676"/>
                  </a:lnTo>
                  <a:lnTo>
                    <a:pt x="373380" y="442607"/>
                  </a:lnTo>
                  <a:lnTo>
                    <a:pt x="373380" y="448411"/>
                  </a:lnTo>
                  <a:lnTo>
                    <a:pt x="370090" y="452424"/>
                  </a:lnTo>
                  <a:lnTo>
                    <a:pt x="363524" y="452424"/>
                  </a:lnTo>
                  <a:lnTo>
                    <a:pt x="365518" y="442658"/>
                  </a:lnTo>
                  <a:lnTo>
                    <a:pt x="367880" y="442468"/>
                  </a:lnTo>
                  <a:lnTo>
                    <a:pt x="371017" y="442468"/>
                  </a:lnTo>
                  <a:lnTo>
                    <a:pt x="373380" y="442607"/>
                  </a:lnTo>
                  <a:lnTo>
                    <a:pt x="373380" y="436676"/>
                  </a:lnTo>
                  <a:lnTo>
                    <a:pt x="357974" y="436676"/>
                  </a:lnTo>
                  <a:lnTo>
                    <a:pt x="351028" y="471589"/>
                  </a:lnTo>
                  <a:lnTo>
                    <a:pt x="359765" y="471589"/>
                  </a:lnTo>
                  <a:lnTo>
                    <a:pt x="362572" y="457631"/>
                  </a:lnTo>
                  <a:lnTo>
                    <a:pt x="365760" y="457631"/>
                  </a:lnTo>
                  <a:lnTo>
                    <a:pt x="370535" y="471589"/>
                  </a:lnTo>
                  <a:lnTo>
                    <a:pt x="380288" y="471589"/>
                  </a:lnTo>
                  <a:lnTo>
                    <a:pt x="374332" y="457631"/>
                  </a:lnTo>
                  <a:lnTo>
                    <a:pt x="373481" y="455650"/>
                  </a:lnTo>
                  <a:lnTo>
                    <a:pt x="378498" y="453478"/>
                  </a:lnTo>
                  <a:lnTo>
                    <a:pt x="379476" y="452424"/>
                  </a:lnTo>
                  <a:lnTo>
                    <a:pt x="382701" y="448945"/>
                  </a:lnTo>
                  <a:lnTo>
                    <a:pt x="382701" y="442468"/>
                  </a:lnTo>
                  <a:lnTo>
                    <a:pt x="382701" y="440296"/>
                  </a:lnTo>
                  <a:close/>
                </a:path>
                <a:path w="675005" h="473075">
                  <a:moveTo>
                    <a:pt x="407098" y="311327"/>
                  </a:moveTo>
                  <a:lnTo>
                    <a:pt x="403783" y="289420"/>
                  </a:lnTo>
                  <a:lnTo>
                    <a:pt x="397332" y="278663"/>
                  </a:lnTo>
                  <a:lnTo>
                    <a:pt x="393992" y="273088"/>
                  </a:lnTo>
                  <a:lnTo>
                    <a:pt x="381482" y="265112"/>
                  </a:lnTo>
                  <a:lnTo>
                    <a:pt x="381482" y="308686"/>
                  </a:lnTo>
                  <a:lnTo>
                    <a:pt x="378599" y="328066"/>
                  </a:lnTo>
                  <a:lnTo>
                    <a:pt x="370154" y="346900"/>
                  </a:lnTo>
                  <a:lnTo>
                    <a:pt x="356438" y="361149"/>
                  </a:lnTo>
                  <a:lnTo>
                    <a:pt x="337743" y="366801"/>
                  </a:lnTo>
                  <a:lnTo>
                    <a:pt x="326237" y="364324"/>
                  </a:lnTo>
                  <a:lnTo>
                    <a:pt x="318198" y="357695"/>
                  </a:lnTo>
                  <a:lnTo>
                    <a:pt x="313474" y="348068"/>
                  </a:lnTo>
                  <a:lnTo>
                    <a:pt x="311937" y="336600"/>
                  </a:lnTo>
                  <a:lnTo>
                    <a:pt x="314693" y="317106"/>
                  </a:lnTo>
                  <a:lnTo>
                    <a:pt x="322897" y="298348"/>
                  </a:lnTo>
                  <a:lnTo>
                    <a:pt x="336448" y="284238"/>
                  </a:lnTo>
                  <a:lnTo>
                    <a:pt x="355295" y="278663"/>
                  </a:lnTo>
                  <a:lnTo>
                    <a:pt x="366877" y="281051"/>
                  </a:lnTo>
                  <a:lnTo>
                    <a:pt x="375056" y="287553"/>
                  </a:lnTo>
                  <a:lnTo>
                    <a:pt x="379895" y="297103"/>
                  </a:lnTo>
                  <a:lnTo>
                    <a:pt x="381482" y="308686"/>
                  </a:lnTo>
                  <a:lnTo>
                    <a:pt x="381482" y="265112"/>
                  </a:lnTo>
                  <a:lnTo>
                    <a:pt x="377990" y="262877"/>
                  </a:lnTo>
                  <a:lnTo>
                    <a:pt x="356006" y="259346"/>
                  </a:lnTo>
                  <a:lnTo>
                    <a:pt x="341579" y="260769"/>
                  </a:lnTo>
                  <a:lnTo>
                    <a:pt x="305600" y="282168"/>
                  </a:lnTo>
                  <a:lnTo>
                    <a:pt x="287553" y="320738"/>
                  </a:lnTo>
                  <a:lnTo>
                    <a:pt x="286283" y="335203"/>
                  </a:lnTo>
                  <a:lnTo>
                    <a:pt x="289585" y="355460"/>
                  </a:lnTo>
                  <a:lnTo>
                    <a:pt x="299110" y="371602"/>
                  </a:lnTo>
                  <a:lnTo>
                    <a:pt x="314299" y="382270"/>
                  </a:lnTo>
                  <a:lnTo>
                    <a:pt x="334581" y="386130"/>
                  </a:lnTo>
                  <a:lnTo>
                    <a:pt x="338632" y="386130"/>
                  </a:lnTo>
                  <a:lnTo>
                    <a:pt x="340728" y="385940"/>
                  </a:lnTo>
                  <a:lnTo>
                    <a:pt x="358648" y="407200"/>
                  </a:lnTo>
                  <a:lnTo>
                    <a:pt x="387959" y="407200"/>
                  </a:lnTo>
                  <a:lnTo>
                    <a:pt x="366572" y="385940"/>
                  </a:lnTo>
                  <a:lnTo>
                    <a:pt x="362153" y="381558"/>
                  </a:lnTo>
                  <a:lnTo>
                    <a:pt x="368960" y="378790"/>
                  </a:lnTo>
                  <a:lnTo>
                    <a:pt x="401777" y="340423"/>
                  </a:lnTo>
                  <a:lnTo>
                    <a:pt x="405752" y="326174"/>
                  </a:lnTo>
                  <a:lnTo>
                    <a:pt x="407098" y="311327"/>
                  </a:lnTo>
                  <a:close/>
                </a:path>
                <a:path w="675005" h="473075">
                  <a:moveTo>
                    <a:pt x="431342" y="436676"/>
                  </a:moveTo>
                  <a:lnTo>
                    <a:pt x="407631" y="436676"/>
                  </a:lnTo>
                  <a:lnTo>
                    <a:pt x="400659" y="471576"/>
                  </a:lnTo>
                  <a:lnTo>
                    <a:pt x="425538" y="471576"/>
                  </a:lnTo>
                  <a:lnTo>
                    <a:pt x="426720" y="465797"/>
                  </a:lnTo>
                  <a:lnTo>
                    <a:pt x="411149" y="465797"/>
                  </a:lnTo>
                  <a:lnTo>
                    <a:pt x="413080" y="456184"/>
                  </a:lnTo>
                  <a:lnTo>
                    <a:pt x="424586" y="456184"/>
                  </a:lnTo>
                  <a:lnTo>
                    <a:pt x="425602" y="450989"/>
                  </a:lnTo>
                  <a:lnTo>
                    <a:pt x="414058" y="450989"/>
                  </a:lnTo>
                  <a:lnTo>
                    <a:pt x="415785" y="442480"/>
                  </a:lnTo>
                  <a:lnTo>
                    <a:pt x="430174" y="442480"/>
                  </a:lnTo>
                  <a:lnTo>
                    <a:pt x="431342" y="436676"/>
                  </a:lnTo>
                  <a:close/>
                </a:path>
                <a:path w="675005" h="473075">
                  <a:moveTo>
                    <a:pt x="447052" y="171513"/>
                  </a:moveTo>
                  <a:lnTo>
                    <a:pt x="416636" y="171513"/>
                  </a:lnTo>
                  <a:lnTo>
                    <a:pt x="416636" y="153936"/>
                  </a:lnTo>
                  <a:lnTo>
                    <a:pt x="443865" y="153936"/>
                  </a:lnTo>
                  <a:lnTo>
                    <a:pt x="443865" y="140322"/>
                  </a:lnTo>
                  <a:lnTo>
                    <a:pt x="416636" y="140322"/>
                  </a:lnTo>
                  <a:lnTo>
                    <a:pt x="416636" y="124942"/>
                  </a:lnTo>
                  <a:lnTo>
                    <a:pt x="445516" y="124942"/>
                  </a:lnTo>
                  <a:lnTo>
                    <a:pt x="445516" y="111226"/>
                  </a:lnTo>
                  <a:lnTo>
                    <a:pt x="399948" y="111226"/>
                  </a:lnTo>
                  <a:lnTo>
                    <a:pt x="399948" y="185242"/>
                  </a:lnTo>
                  <a:lnTo>
                    <a:pt x="447052" y="185242"/>
                  </a:lnTo>
                  <a:lnTo>
                    <a:pt x="447052" y="171513"/>
                  </a:lnTo>
                  <a:close/>
                </a:path>
                <a:path w="675005" h="473075">
                  <a:moveTo>
                    <a:pt x="485076" y="441947"/>
                  </a:moveTo>
                  <a:lnTo>
                    <a:pt x="482079" y="436676"/>
                  </a:lnTo>
                  <a:lnTo>
                    <a:pt x="475195" y="436676"/>
                  </a:lnTo>
                  <a:lnTo>
                    <a:pt x="475195" y="443204"/>
                  </a:lnTo>
                  <a:lnTo>
                    <a:pt x="475195" y="454875"/>
                  </a:lnTo>
                  <a:lnTo>
                    <a:pt x="472046" y="465797"/>
                  </a:lnTo>
                  <a:lnTo>
                    <a:pt x="459638" y="465797"/>
                  </a:lnTo>
                  <a:lnTo>
                    <a:pt x="458622" y="465658"/>
                  </a:lnTo>
                  <a:lnTo>
                    <a:pt x="457657" y="465455"/>
                  </a:lnTo>
                  <a:lnTo>
                    <a:pt x="462241" y="442480"/>
                  </a:lnTo>
                  <a:lnTo>
                    <a:pt x="470496" y="442480"/>
                  </a:lnTo>
                  <a:lnTo>
                    <a:pt x="475195" y="443204"/>
                  </a:lnTo>
                  <a:lnTo>
                    <a:pt x="475195" y="436676"/>
                  </a:lnTo>
                  <a:lnTo>
                    <a:pt x="454075" y="436676"/>
                  </a:lnTo>
                  <a:lnTo>
                    <a:pt x="447116" y="471601"/>
                  </a:lnTo>
                  <a:lnTo>
                    <a:pt x="462724" y="471601"/>
                  </a:lnTo>
                  <a:lnTo>
                    <a:pt x="473532" y="469303"/>
                  </a:lnTo>
                  <a:lnTo>
                    <a:pt x="477748" y="465797"/>
                  </a:lnTo>
                  <a:lnTo>
                    <a:pt x="480402" y="463575"/>
                  </a:lnTo>
                  <a:lnTo>
                    <a:pt x="484022" y="456107"/>
                  </a:lnTo>
                  <a:lnTo>
                    <a:pt x="485076" y="448602"/>
                  </a:lnTo>
                  <a:lnTo>
                    <a:pt x="485076" y="442480"/>
                  </a:lnTo>
                  <a:lnTo>
                    <a:pt x="485076" y="441947"/>
                  </a:lnTo>
                  <a:close/>
                </a:path>
                <a:path w="675005" h="473075">
                  <a:moveTo>
                    <a:pt x="503707" y="111213"/>
                  </a:moveTo>
                  <a:lnTo>
                    <a:pt x="458584" y="111213"/>
                  </a:lnTo>
                  <a:lnTo>
                    <a:pt x="458584" y="185229"/>
                  </a:lnTo>
                  <a:lnTo>
                    <a:pt x="475259" y="185229"/>
                  </a:lnTo>
                  <a:lnTo>
                    <a:pt x="475259" y="155460"/>
                  </a:lnTo>
                  <a:lnTo>
                    <a:pt x="501840" y="155460"/>
                  </a:lnTo>
                  <a:lnTo>
                    <a:pt x="501840" y="141859"/>
                  </a:lnTo>
                  <a:lnTo>
                    <a:pt x="475259" y="141859"/>
                  </a:lnTo>
                  <a:lnTo>
                    <a:pt x="475259" y="124942"/>
                  </a:lnTo>
                  <a:lnTo>
                    <a:pt x="503707" y="124942"/>
                  </a:lnTo>
                  <a:lnTo>
                    <a:pt x="503707" y="111213"/>
                  </a:lnTo>
                  <a:close/>
                </a:path>
                <a:path w="675005" h="473075">
                  <a:moveTo>
                    <a:pt x="518553" y="436676"/>
                  </a:moveTo>
                  <a:lnTo>
                    <a:pt x="509231" y="436676"/>
                  </a:lnTo>
                  <a:lnTo>
                    <a:pt x="502272" y="471576"/>
                  </a:lnTo>
                  <a:lnTo>
                    <a:pt x="511606" y="471576"/>
                  </a:lnTo>
                  <a:lnTo>
                    <a:pt x="518553" y="436676"/>
                  </a:lnTo>
                  <a:close/>
                </a:path>
                <a:path w="675005" h="473075">
                  <a:moveTo>
                    <a:pt x="536854" y="261442"/>
                  </a:moveTo>
                  <a:lnTo>
                    <a:pt x="512635" y="261442"/>
                  </a:lnTo>
                  <a:lnTo>
                    <a:pt x="499300" y="323608"/>
                  </a:lnTo>
                  <a:lnTo>
                    <a:pt x="495630" y="338874"/>
                  </a:lnTo>
                  <a:lnTo>
                    <a:pt x="489927" y="352780"/>
                  </a:lnTo>
                  <a:lnTo>
                    <a:pt x="480314" y="362889"/>
                  </a:lnTo>
                  <a:lnTo>
                    <a:pt x="464883" y="366801"/>
                  </a:lnTo>
                  <a:lnTo>
                    <a:pt x="450227" y="361848"/>
                  </a:lnTo>
                  <a:lnTo>
                    <a:pt x="444817" y="349643"/>
                  </a:lnTo>
                  <a:lnTo>
                    <a:pt x="445262" y="334200"/>
                  </a:lnTo>
                  <a:lnTo>
                    <a:pt x="448183" y="319557"/>
                  </a:lnTo>
                  <a:lnTo>
                    <a:pt x="460654" y="261442"/>
                  </a:lnTo>
                  <a:lnTo>
                    <a:pt x="436079" y="261442"/>
                  </a:lnTo>
                  <a:lnTo>
                    <a:pt x="422021" y="327990"/>
                  </a:lnTo>
                  <a:lnTo>
                    <a:pt x="420039" y="351815"/>
                  </a:lnTo>
                  <a:lnTo>
                    <a:pt x="425665" y="370154"/>
                  </a:lnTo>
                  <a:lnTo>
                    <a:pt x="440143" y="381939"/>
                  </a:lnTo>
                  <a:lnTo>
                    <a:pt x="464705" y="386105"/>
                  </a:lnTo>
                  <a:lnTo>
                    <a:pt x="486816" y="382625"/>
                  </a:lnTo>
                  <a:lnTo>
                    <a:pt x="502767" y="372618"/>
                  </a:lnTo>
                  <a:lnTo>
                    <a:pt x="513651" y="356717"/>
                  </a:lnTo>
                  <a:lnTo>
                    <a:pt x="520547" y="335546"/>
                  </a:lnTo>
                  <a:lnTo>
                    <a:pt x="536854" y="261442"/>
                  </a:lnTo>
                  <a:close/>
                </a:path>
                <a:path w="675005" h="473075">
                  <a:moveTo>
                    <a:pt x="573544" y="436676"/>
                  </a:moveTo>
                  <a:lnTo>
                    <a:pt x="538645" y="436676"/>
                  </a:lnTo>
                  <a:lnTo>
                    <a:pt x="537476" y="442480"/>
                  </a:lnTo>
                  <a:lnTo>
                    <a:pt x="550329" y="442480"/>
                  </a:lnTo>
                  <a:lnTo>
                    <a:pt x="544487" y="471576"/>
                  </a:lnTo>
                  <a:lnTo>
                    <a:pt x="553796" y="471576"/>
                  </a:lnTo>
                  <a:lnTo>
                    <a:pt x="559625" y="442480"/>
                  </a:lnTo>
                  <a:lnTo>
                    <a:pt x="572389" y="442480"/>
                  </a:lnTo>
                  <a:lnTo>
                    <a:pt x="573544" y="436676"/>
                  </a:lnTo>
                  <a:close/>
                </a:path>
                <a:path w="675005" h="473075">
                  <a:moveTo>
                    <a:pt x="581482" y="261442"/>
                  </a:moveTo>
                  <a:lnTo>
                    <a:pt x="555840" y="261442"/>
                  </a:lnTo>
                  <a:lnTo>
                    <a:pt x="530034" y="384009"/>
                  </a:lnTo>
                  <a:lnTo>
                    <a:pt x="555675" y="384009"/>
                  </a:lnTo>
                  <a:lnTo>
                    <a:pt x="581482" y="261442"/>
                  </a:lnTo>
                  <a:close/>
                </a:path>
                <a:path w="675005" h="473075">
                  <a:moveTo>
                    <a:pt x="596392" y="185229"/>
                  </a:moveTo>
                  <a:lnTo>
                    <a:pt x="592429" y="111226"/>
                  </a:lnTo>
                  <a:lnTo>
                    <a:pt x="570484" y="111226"/>
                  </a:lnTo>
                  <a:lnTo>
                    <a:pt x="562673" y="135813"/>
                  </a:lnTo>
                  <a:lnTo>
                    <a:pt x="558965" y="149021"/>
                  </a:lnTo>
                  <a:lnTo>
                    <a:pt x="555663" y="162382"/>
                  </a:lnTo>
                  <a:lnTo>
                    <a:pt x="555218" y="162382"/>
                  </a:lnTo>
                  <a:lnTo>
                    <a:pt x="552373" y="149123"/>
                  </a:lnTo>
                  <a:lnTo>
                    <a:pt x="548957" y="136029"/>
                  </a:lnTo>
                  <a:lnTo>
                    <a:pt x="541693" y="111226"/>
                  </a:lnTo>
                  <a:lnTo>
                    <a:pt x="519417" y="111226"/>
                  </a:lnTo>
                  <a:lnTo>
                    <a:pt x="514692" y="185229"/>
                  </a:lnTo>
                  <a:lnTo>
                    <a:pt x="530174" y="185229"/>
                  </a:lnTo>
                  <a:lnTo>
                    <a:pt x="531596" y="157111"/>
                  </a:lnTo>
                  <a:lnTo>
                    <a:pt x="532815" y="126466"/>
                  </a:lnTo>
                  <a:lnTo>
                    <a:pt x="533031" y="126466"/>
                  </a:lnTo>
                  <a:lnTo>
                    <a:pt x="536181" y="141338"/>
                  </a:lnTo>
                  <a:lnTo>
                    <a:pt x="539724" y="155473"/>
                  </a:lnTo>
                  <a:lnTo>
                    <a:pt x="547636" y="184010"/>
                  </a:lnTo>
                  <a:lnTo>
                    <a:pt x="560692" y="184010"/>
                  </a:lnTo>
                  <a:lnTo>
                    <a:pt x="574040" y="141097"/>
                  </a:lnTo>
                  <a:lnTo>
                    <a:pt x="578053" y="126466"/>
                  </a:lnTo>
                  <a:lnTo>
                    <a:pt x="578269" y="126466"/>
                  </a:lnTo>
                  <a:lnTo>
                    <a:pt x="578332" y="134569"/>
                  </a:lnTo>
                  <a:lnTo>
                    <a:pt x="578929" y="156895"/>
                  </a:lnTo>
                  <a:lnTo>
                    <a:pt x="580136" y="185229"/>
                  </a:lnTo>
                  <a:lnTo>
                    <a:pt x="596392" y="185229"/>
                  </a:lnTo>
                  <a:close/>
                </a:path>
                <a:path w="675005" h="473075">
                  <a:moveTo>
                    <a:pt x="617359" y="436676"/>
                  </a:moveTo>
                  <a:lnTo>
                    <a:pt x="593636" y="436676"/>
                  </a:lnTo>
                  <a:lnTo>
                    <a:pt x="586676" y="471576"/>
                  </a:lnTo>
                  <a:lnTo>
                    <a:pt x="611568" y="471576"/>
                  </a:lnTo>
                  <a:lnTo>
                    <a:pt x="612724" y="465797"/>
                  </a:lnTo>
                  <a:lnTo>
                    <a:pt x="597154" y="465797"/>
                  </a:lnTo>
                  <a:lnTo>
                    <a:pt x="599097" y="456184"/>
                  </a:lnTo>
                  <a:lnTo>
                    <a:pt x="610590" y="456184"/>
                  </a:lnTo>
                  <a:lnTo>
                    <a:pt x="611619" y="450989"/>
                  </a:lnTo>
                  <a:lnTo>
                    <a:pt x="600062" y="450989"/>
                  </a:lnTo>
                  <a:lnTo>
                    <a:pt x="601802" y="442480"/>
                  </a:lnTo>
                  <a:lnTo>
                    <a:pt x="616178" y="442480"/>
                  </a:lnTo>
                  <a:lnTo>
                    <a:pt x="617359" y="436676"/>
                  </a:lnTo>
                  <a:close/>
                </a:path>
                <a:path w="675005" h="473075">
                  <a:moveTo>
                    <a:pt x="667677" y="264782"/>
                  </a:moveTo>
                  <a:lnTo>
                    <a:pt x="660006" y="262229"/>
                  </a:lnTo>
                  <a:lnTo>
                    <a:pt x="652056" y="260553"/>
                  </a:lnTo>
                  <a:lnTo>
                    <a:pt x="643978" y="259626"/>
                  </a:lnTo>
                  <a:lnTo>
                    <a:pt x="635914" y="259334"/>
                  </a:lnTo>
                  <a:lnTo>
                    <a:pt x="618845" y="261493"/>
                  </a:lnTo>
                  <a:lnTo>
                    <a:pt x="604253" y="268185"/>
                  </a:lnTo>
                  <a:lnTo>
                    <a:pt x="594067" y="279704"/>
                  </a:lnTo>
                  <a:lnTo>
                    <a:pt x="590245" y="296379"/>
                  </a:lnTo>
                  <a:lnTo>
                    <a:pt x="596773" y="315061"/>
                  </a:lnTo>
                  <a:lnTo>
                    <a:pt x="611136" y="325983"/>
                  </a:lnTo>
                  <a:lnTo>
                    <a:pt x="625500" y="334924"/>
                  </a:lnTo>
                  <a:lnTo>
                    <a:pt x="632028" y="347675"/>
                  </a:lnTo>
                  <a:lnTo>
                    <a:pt x="630034" y="356222"/>
                  </a:lnTo>
                  <a:lnTo>
                    <a:pt x="624763" y="362178"/>
                  </a:lnTo>
                  <a:lnTo>
                    <a:pt x="617296" y="365671"/>
                  </a:lnTo>
                  <a:lnTo>
                    <a:pt x="608685" y="366801"/>
                  </a:lnTo>
                  <a:lnTo>
                    <a:pt x="600875" y="366102"/>
                  </a:lnTo>
                  <a:lnTo>
                    <a:pt x="593267" y="364236"/>
                  </a:lnTo>
                  <a:lnTo>
                    <a:pt x="585863" y="361556"/>
                  </a:lnTo>
                  <a:lnTo>
                    <a:pt x="578650" y="358381"/>
                  </a:lnTo>
                  <a:lnTo>
                    <a:pt x="572325" y="379272"/>
                  </a:lnTo>
                  <a:lnTo>
                    <a:pt x="580796" y="382054"/>
                  </a:lnTo>
                  <a:lnTo>
                    <a:pt x="589534" y="384213"/>
                  </a:lnTo>
                  <a:lnTo>
                    <a:pt x="598398" y="385622"/>
                  </a:lnTo>
                  <a:lnTo>
                    <a:pt x="607263" y="386118"/>
                  </a:lnTo>
                  <a:lnTo>
                    <a:pt x="626491" y="383959"/>
                  </a:lnTo>
                  <a:lnTo>
                    <a:pt x="642556" y="376923"/>
                  </a:lnTo>
                  <a:lnTo>
                    <a:pt x="653580" y="364274"/>
                  </a:lnTo>
                  <a:lnTo>
                    <a:pt x="657682" y="345211"/>
                  </a:lnTo>
                  <a:lnTo>
                    <a:pt x="651154" y="325399"/>
                  </a:lnTo>
                  <a:lnTo>
                    <a:pt x="636790" y="313563"/>
                  </a:lnTo>
                  <a:lnTo>
                    <a:pt x="622414" y="304419"/>
                  </a:lnTo>
                  <a:lnTo>
                    <a:pt x="615886" y="292696"/>
                  </a:lnTo>
                  <a:lnTo>
                    <a:pt x="615886" y="282168"/>
                  </a:lnTo>
                  <a:lnTo>
                    <a:pt x="627659" y="278663"/>
                  </a:lnTo>
                  <a:lnTo>
                    <a:pt x="636422" y="278663"/>
                  </a:lnTo>
                  <a:lnTo>
                    <a:pt x="643178" y="279133"/>
                  </a:lnTo>
                  <a:lnTo>
                    <a:pt x="649820" y="280441"/>
                  </a:lnTo>
                  <a:lnTo>
                    <a:pt x="656132" y="282435"/>
                  </a:lnTo>
                  <a:lnTo>
                    <a:pt x="661898" y="284975"/>
                  </a:lnTo>
                  <a:lnTo>
                    <a:pt x="667677" y="264782"/>
                  </a:lnTo>
                  <a:close/>
                </a:path>
                <a:path w="675005" h="473075">
                  <a:moveTo>
                    <a:pt x="671106" y="441947"/>
                  </a:moveTo>
                  <a:lnTo>
                    <a:pt x="668121" y="436676"/>
                  </a:lnTo>
                  <a:lnTo>
                    <a:pt x="661212" y="436676"/>
                  </a:lnTo>
                  <a:lnTo>
                    <a:pt x="661212" y="443204"/>
                  </a:lnTo>
                  <a:lnTo>
                    <a:pt x="661212" y="454875"/>
                  </a:lnTo>
                  <a:lnTo>
                    <a:pt x="658063" y="465797"/>
                  </a:lnTo>
                  <a:lnTo>
                    <a:pt x="645655" y="465797"/>
                  </a:lnTo>
                  <a:lnTo>
                    <a:pt x="644652" y="465658"/>
                  </a:lnTo>
                  <a:lnTo>
                    <a:pt x="643674" y="465455"/>
                  </a:lnTo>
                  <a:lnTo>
                    <a:pt x="648271" y="442480"/>
                  </a:lnTo>
                  <a:lnTo>
                    <a:pt x="656539" y="442480"/>
                  </a:lnTo>
                  <a:lnTo>
                    <a:pt x="661212" y="443204"/>
                  </a:lnTo>
                  <a:lnTo>
                    <a:pt x="661212" y="436676"/>
                  </a:lnTo>
                  <a:lnTo>
                    <a:pt x="640118" y="436676"/>
                  </a:lnTo>
                  <a:lnTo>
                    <a:pt x="633145" y="471601"/>
                  </a:lnTo>
                  <a:lnTo>
                    <a:pt x="648741" y="471601"/>
                  </a:lnTo>
                  <a:lnTo>
                    <a:pt x="659549" y="469303"/>
                  </a:lnTo>
                  <a:lnTo>
                    <a:pt x="663765" y="465797"/>
                  </a:lnTo>
                  <a:lnTo>
                    <a:pt x="666432" y="463575"/>
                  </a:lnTo>
                  <a:lnTo>
                    <a:pt x="670052" y="456107"/>
                  </a:lnTo>
                  <a:lnTo>
                    <a:pt x="671106" y="448602"/>
                  </a:lnTo>
                  <a:lnTo>
                    <a:pt x="671106" y="442480"/>
                  </a:lnTo>
                  <a:lnTo>
                    <a:pt x="671106" y="441947"/>
                  </a:lnTo>
                  <a:close/>
                </a:path>
                <a:path w="675005" h="473075">
                  <a:moveTo>
                    <a:pt x="674687" y="146469"/>
                  </a:moveTo>
                  <a:lnTo>
                    <a:pt x="656996" y="115227"/>
                  </a:lnTo>
                  <a:lnTo>
                    <a:pt x="656996" y="147015"/>
                  </a:lnTo>
                  <a:lnTo>
                    <a:pt x="655193" y="158534"/>
                  </a:lnTo>
                  <a:lnTo>
                    <a:pt x="650087" y="166636"/>
                  </a:lnTo>
                  <a:lnTo>
                    <a:pt x="642124" y="171411"/>
                  </a:lnTo>
                  <a:lnTo>
                    <a:pt x="631736" y="172923"/>
                  </a:lnTo>
                  <a:lnTo>
                    <a:pt x="627354" y="172923"/>
                  </a:lnTo>
                  <a:lnTo>
                    <a:pt x="625919" y="172593"/>
                  </a:lnTo>
                  <a:lnTo>
                    <a:pt x="625919" y="124180"/>
                  </a:lnTo>
                  <a:lnTo>
                    <a:pt x="627354" y="123850"/>
                  </a:lnTo>
                  <a:lnTo>
                    <a:pt x="629881" y="123520"/>
                  </a:lnTo>
                  <a:lnTo>
                    <a:pt x="633501" y="123520"/>
                  </a:lnTo>
                  <a:lnTo>
                    <a:pt x="643280" y="124955"/>
                  </a:lnTo>
                  <a:lnTo>
                    <a:pt x="650684" y="129298"/>
                  </a:lnTo>
                  <a:lnTo>
                    <a:pt x="655358" y="136626"/>
                  </a:lnTo>
                  <a:lnTo>
                    <a:pt x="656996" y="147015"/>
                  </a:lnTo>
                  <a:lnTo>
                    <a:pt x="656996" y="115227"/>
                  </a:lnTo>
                  <a:lnTo>
                    <a:pt x="656437" y="114884"/>
                  </a:lnTo>
                  <a:lnTo>
                    <a:pt x="649630" y="112496"/>
                  </a:lnTo>
                  <a:lnTo>
                    <a:pt x="641477" y="111112"/>
                  </a:lnTo>
                  <a:lnTo>
                    <a:pt x="631736" y="110667"/>
                  </a:lnTo>
                  <a:lnTo>
                    <a:pt x="623404" y="110667"/>
                  </a:lnTo>
                  <a:lnTo>
                    <a:pt x="615378" y="111213"/>
                  </a:lnTo>
                  <a:lnTo>
                    <a:pt x="609244" y="112318"/>
                  </a:lnTo>
                  <a:lnTo>
                    <a:pt x="609244" y="184899"/>
                  </a:lnTo>
                  <a:lnTo>
                    <a:pt x="613295" y="185445"/>
                  </a:lnTo>
                  <a:lnTo>
                    <a:pt x="619556" y="185991"/>
                  </a:lnTo>
                  <a:lnTo>
                    <a:pt x="628243" y="185991"/>
                  </a:lnTo>
                  <a:lnTo>
                    <a:pt x="665759" y="172923"/>
                  </a:lnTo>
                  <a:lnTo>
                    <a:pt x="673773" y="156273"/>
                  </a:lnTo>
                  <a:lnTo>
                    <a:pt x="674687" y="146469"/>
                  </a:lnTo>
                  <a:close/>
                </a:path>
              </a:pathLst>
            </a:custGeom>
            <a:solidFill>
              <a:srgbClr val="FFFFFF"/>
            </a:solidFill>
          </p:spPr>
          <p:txBody>
            <a:bodyPr wrap="square" lIns="0" tIns="0" rIns="0" bIns="0" rtlCol="0"/>
            <a:lstStyle/>
            <a:p>
              <a:endParaRPr/>
            </a:p>
          </p:txBody>
        </p:sp>
        <p:pic>
          <p:nvPicPr>
            <p:cNvPr id="30" name="object 18">
              <a:extLst>
                <a:ext uri="{FF2B5EF4-FFF2-40B4-BE49-F238E27FC236}">
                  <a16:creationId xmlns:a16="http://schemas.microsoft.com/office/drawing/2014/main" id="{380B39A3-F26A-932A-8F02-9EE61354E076}"/>
                </a:ext>
              </a:extLst>
            </p:cNvPr>
            <p:cNvPicPr/>
            <p:nvPr/>
          </p:nvPicPr>
          <p:blipFill>
            <a:blip r:embed="rId8" cstate="print"/>
            <a:stretch>
              <a:fillRect/>
            </a:stretch>
          </p:blipFill>
          <p:spPr>
            <a:xfrm>
              <a:off x="3036461" y="2127682"/>
              <a:ext cx="1222157" cy="304031"/>
            </a:xfrm>
            <a:prstGeom prst="rect">
              <a:avLst/>
            </a:prstGeom>
          </p:spPr>
        </p:pic>
        <p:sp>
          <p:nvSpPr>
            <p:cNvPr id="31" name="object 19">
              <a:extLst>
                <a:ext uri="{FF2B5EF4-FFF2-40B4-BE49-F238E27FC236}">
                  <a16:creationId xmlns:a16="http://schemas.microsoft.com/office/drawing/2014/main" id="{A943A2D3-05CA-1E25-E694-B92C3241A7DD}"/>
                </a:ext>
              </a:extLst>
            </p:cNvPr>
            <p:cNvSpPr/>
            <p:nvPr/>
          </p:nvSpPr>
          <p:spPr>
            <a:xfrm>
              <a:off x="626768" y="2061401"/>
              <a:ext cx="1038320" cy="370866"/>
            </a:xfrm>
            <a:custGeom>
              <a:avLst/>
              <a:gdLst/>
              <a:ahLst/>
              <a:cxnLst/>
              <a:rect l="l" t="t" r="r" b="b"/>
              <a:pathLst>
                <a:path w="1156335" h="391160">
                  <a:moveTo>
                    <a:pt x="381787" y="390563"/>
                  </a:moveTo>
                  <a:lnTo>
                    <a:pt x="254508" y="264718"/>
                  </a:lnTo>
                  <a:lnTo>
                    <a:pt x="127266" y="264718"/>
                  </a:lnTo>
                  <a:lnTo>
                    <a:pt x="127266" y="138874"/>
                  </a:lnTo>
                  <a:lnTo>
                    <a:pt x="0" y="13030"/>
                  </a:lnTo>
                  <a:lnTo>
                    <a:pt x="0" y="390563"/>
                  </a:lnTo>
                  <a:lnTo>
                    <a:pt x="381787" y="390563"/>
                  </a:lnTo>
                  <a:close/>
                </a:path>
                <a:path w="1156335" h="391160">
                  <a:moveTo>
                    <a:pt x="394944" y="0"/>
                  </a:moveTo>
                  <a:lnTo>
                    <a:pt x="13157" y="0"/>
                  </a:lnTo>
                  <a:lnTo>
                    <a:pt x="140423" y="125857"/>
                  </a:lnTo>
                  <a:lnTo>
                    <a:pt x="267677" y="125857"/>
                  </a:lnTo>
                  <a:lnTo>
                    <a:pt x="267677" y="251701"/>
                  </a:lnTo>
                  <a:lnTo>
                    <a:pt x="394944" y="377545"/>
                  </a:lnTo>
                  <a:lnTo>
                    <a:pt x="394944" y="0"/>
                  </a:lnTo>
                  <a:close/>
                </a:path>
                <a:path w="1156335" h="391160">
                  <a:moveTo>
                    <a:pt x="547001" y="384327"/>
                  </a:moveTo>
                  <a:lnTo>
                    <a:pt x="542226" y="371754"/>
                  </a:lnTo>
                  <a:lnTo>
                    <a:pt x="537083" y="358254"/>
                  </a:lnTo>
                  <a:lnTo>
                    <a:pt x="526237" y="329717"/>
                  </a:lnTo>
                  <a:lnTo>
                    <a:pt x="521246" y="316623"/>
                  </a:lnTo>
                  <a:lnTo>
                    <a:pt x="521246" y="358254"/>
                  </a:lnTo>
                  <a:lnTo>
                    <a:pt x="500621" y="358254"/>
                  </a:lnTo>
                  <a:lnTo>
                    <a:pt x="510832" y="329717"/>
                  </a:lnTo>
                  <a:lnTo>
                    <a:pt x="511048" y="329717"/>
                  </a:lnTo>
                  <a:lnTo>
                    <a:pt x="521246" y="358254"/>
                  </a:lnTo>
                  <a:lnTo>
                    <a:pt x="521246" y="316623"/>
                  </a:lnTo>
                  <a:lnTo>
                    <a:pt x="519176" y="311175"/>
                  </a:lnTo>
                  <a:lnTo>
                    <a:pt x="503123" y="311175"/>
                  </a:lnTo>
                  <a:lnTo>
                    <a:pt x="475310" y="384327"/>
                  </a:lnTo>
                  <a:lnTo>
                    <a:pt x="491248" y="384327"/>
                  </a:lnTo>
                  <a:lnTo>
                    <a:pt x="495731" y="371754"/>
                  </a:lnTo>
                  <a:lnTo>
                    <a:pt x="526148" y="371754"/>
                  </a:lnTo>
                  <a:lnTo>
                    <a:pt x="530631" y="384327"/>
                  </a:lnTo>
                  <a:lnTo>
                    <a:pt x="547001" y="384327"/>
                  </a:lnTo>
                  <a:close/>
                </a:path>
                <a:path w="1156335" h="391160">
                  <a:moveTo>
                    <a:pt x="622706" y="338289"/>
                  </a:moveTo>
                  <a:lnTo>
                    <a:pt x="618515" y="326288"/>
                  </a:lnTo>
                  <a:lnTo>
                    <a:pt x="610654" y="317271"/>
                  </a:lnTo>
                  <a:lnTo>
                    <a:pt x="599859" y="311607"/>
                  </a:lnTo>
                  <a:lnTo>
                    <a:pt x="586879" y="309638"/>
                  </a:lnTo>
                  <a:lnTo>
                    <a:pt x="572096" y="312356"/>
                  </a:lnTo>
                  <a:lnTo>
                    <a:pt x="560298" y="320065"/>
                  </a:lnTo>
                  <a:lnTo>
                    <a:pt x="552500" y="332054"/>
                  </a:lnTo>
                  <a:lnTo>
                    <a:pt x="549668" y="347649"/>
                  </a:lnTo>
                  <a:lnTo>
                    <a:pt x="552500" y="363245"/>
                  </a:lnTo>
                  <a:lnTo>
                    <a:pt x="560298" y="375246"/>
                  </a:lnTo>
                  <a:lnTo>
                    <a:pt x="572096" y="382943"/>
                  </a:lnTo>
                  <a:lnTo>
                    <a:pt x="586879" y="385673"/>
                  </a:lnTo>
                  <a:lnTo>
                    <a:pt x="599859" y="383705"/>
                  </a:lnTo>
                  <a:lnTo>
                    <a:pt x="610654" y="378040"/>
                  </a:lnTo>
                  <a:lnTo>
                    <a:pt x="618515" y="369023"/>
                  </a:lnTo>
                  <a:lnTo>
                    <a:pt x="622706" y="357035"/>
                  </a:lnTo>
                  <a:lnTo>
                    <a:pt x="606463" y="357035"/>
                  </a:lnTo>
                  <a:lnTo>
                    <a:pt x="604253" y="366204"/>
                  </a:lnTo>
                  <a:lnTo>
                    <a:pt x="596760" y="371348"/>
                  </a:lnTo>
                  <a:lnTo>
                    <a:pt x="586879" y="371348"/>
                  </a:lnTo>
                  <a:lnTo>
                    <a:pt x="577862" y="369671"/>
                  </a:lnTo>
                  <a:lnTo>
                    <a:pt x="571220" y="364909"/>
                  </a:lnTo>
                  <a:lnTo>
                    <a:pt x="567131" y="357441"/>
                  </a:lnTo>
                  <a:lnTo>
                    <a:pt x="565721" y="347649"/>
                  </a:lnTo>
                  <a:lnTo>
                    <a:pt x="567131" y="337858"/>
                  </a:lnTo>
                  <a:lnTo>
                    <a:pt x="571220" y="330390"/>
                  </a:lnTo>
                  <a:lnTo>
                    <a:pt x="577862" y="325628"/>
                  </a:lnTo>
                  <a:lnTo>
                    <a:pt x="586879" y="323951"/>
                  </a:lnTo>
                  <a:lnTo>
                    <a:pt x="596760" y="323951"/>
                  </a:lnTo>
                  <a:lnTo>
                    <a:pt x="604253" y="329107"/>
                  </a:lnTo>
                  <a:lnTo>
                    <a:pt x="606463" y="338289"/>
                  </a:lnTo>
                  <a:lnTo>
                    <a:pt x="622706" y="338289"/>
                  </a:lnTo>
                  <a:close/>
                </a:path>
                <a:path w="1156335" h="391160">
                  <a:moveTo>
                    <a:pt x="704710" y="338289"/>
                  </a:moveTo>
                  <a:lnTo>
                    <a:pt x="700532" y="326288"/>
                  </a:lnTo>
                  <a:lnTo>
                    <a:pt x="692670" y="317271"/>
                  </a:lnTo>
                  <a:lnTo>
                    <a:pt x="681875" y="311607"/>
                  </a:lnTo>
                  <a:lnTo>
                    <a:pt x="668883" y="309638"/>
                  </a:lnTo>
                  <a:lnTo>
                    <a:pt x="654113" y="312356"/>
                  </a:lnTo>
                  <a:lnTo>
                    <a:pt x="642327" y="320065"/>
                  </a:lnTo>
                  <a:lnTo>
                    <a:pt x="634517" y="332054"/>
                  </a:lnTo>
                  <a:lnTo>
                    <a:pt x="631698" y="347649"/>
                  </a:lnTo>
                  <a:lnTo>
                    <a:pt x="634517" y="363245"/>
                  </a:lnTo>
                  <a:lnTo>
                    <a:pt x="642327" y="375246"/>
                  </a:lnTo>
                  <a:lnTo>
                    <a:pt x="654113" y="382943"/>
                  </a:lnTo>
                  <a:lnTo>
                    <a:pt x="668883" y="385673"/>
                  </a:lnTo>
                  <a:lnTo>
                    <a:pt x="681875" y="383705"/>
                  </a:lnTo>
                  <a:lnTo>
                    <a:pt x="692670" y="378040"/>
                  </a:lnTo>
                  <a:lnTo>
                    <a:pt x="700532" y="369023"/>
                  </a:lnTo>
                  <a:lnTo>
                    <a:pt x="704710" y="357035"/>
                  </a:lnTo>
                  <a:lnTo>
                    <a:pt x="688467" y="357035"/>
                  </a:lnTo>
                  <a:lnTo>
                    <a:pt x="686295" y="366204"/>
                  </a:lnTo>
                  <a:lnTo>
                    <a:pt x="678776" y="371348"/>
                  </a:lnTo>
                  <a:lnTo>
                    <a:pt x="668883" y="371348"/>
                  </a:lnTo>
                  <a:lnTo>
                    <a:pt x="659879" y="369671"/>
                  </a:lnTo>
                  <a:lnTo>
                    <a:pt x="653249" y="364909"/>
                  </a:lnTo>
                  <a:lnTo>
                    <a:pt x="649147" y="357441"/>
                  </a:lnTo>
                  <a:lnTo>
                    <a:pt x="647738" y="347649"/>
                  </a:lnTo>
                  <a:lnTo>
                    <a:pt x="649147" y="337858"/>
                  </a:lnTo>
                  <a:lnTo>
                    <a:pt x="653249" y="330390"/>
                  </a:lnTo>
                  <a:lnTo>
                    <a:pt x="659879" y="325628"/>
                  </a:lnTo>
                  <a:lnTo>
                    <a:pt x="668883" y="323951"/>
                  </a:lnTo>
                  <a:lnTo>
                    <a:pt x="678776" y="323951"/>
                  </a:lnTo>
                  <a:lnTo>
                    <a:pt x="686295" y="329107"/>
                  </a:lnTo>
                  <a:lnTo>
                    <a:pt x="688467" y="338289"/>
                  </a:lnTo>
                  <a:lnTo>
                    <a:pt x="704710" y="338289"/>
                  </a:lnTo>
                  <a:close/>
                </a:path>
                <a:path w="1156335" h="391160">
                  <a:moveTo>
                    <a:pt x="759396" y="280073"/>
                  </a:moveTo>
                  <a:lnTo>
                    <a:pt x="749388" y="253733"/>
                  </a:lnTo>
                  <a:lnTo>
                    <a:pt x="738619" y="225437"/>
                  </a:lnTo>
                  <a:lnTo>
                    <a:pt x="715860" y="165608"/>
                  </a:lnTo>
                  <a:lnTo>
                    <a:pt x="705434" y="138188"/>
                  </a:lnTo>
                  <a:lnTo>
                    <a:pt x="705434" y="225437"/>
                  </a:lnTo>
                  <a:lnTo>
                    <a:pt x="662203" y="225437"/>
                  </a:lnTo>
                  <a:lnTo>
                    <a:pt x="683602" y="165608"/>
                  </a:lnTo>
                  <a:lnTo>
                    <a:pt x="684047" y="165608"/>
                  </a:lnTo>
                  <a:lnTo>
                    <a:pt x="705434" y="225437"/>
                  </a:lnTo>
                  <a:lnTo>
                    <a:pt x="705434" y="138188"/>
                  </a:lnTo>
                  <a:lnTo>
                    <a:pt x="701078" y="126733"/>
                  </a:lnTo>
                  <a:lnTo>
                    <a:pt x="667448" y="126733"/>
                  </a:lnTo>
                  <a:lnTo>
                    <a:pt x="612533" y="271132"/>
                  </a:lnTo>
                  <a:lnTo>
                    <a:pt x="605929" y="253733"/>
                  </a:lnTo>
                  <a:lnTo>
                    <a:pt x="595160" y="225437"/>
                  </a:lnTo>
                  <a:lnTo>
                    <a:pt x="572414" y="165608"/>
                  </a:lnTo>
                  <a:lnTo>
                    <a:pt x="561987" y="138188"/>
                  </a:lnTo>
                  <a:lnTo>
                    <a:pt x="561987" y="225437"/>
                  </a:lnTo>
                  <a:lnTo>
                    <a:pt x="518756" y="225437"/>
                  </a:lnTo>
                  <a:lnTo>
                    <a:pt x="540156" y="165608"/>
                  </a:lnTo>
                  <a:lnTo>
                    <a:pt x="540588" y="165608"/>
                  </a:lnTo>
                  <a:lnTo>
                    <a:pt x="561987" y="225437"/>
                  </a:lnTo>
                  <a:lnTo>
                    <a:pt x="561987" y="138188"/>
                  </a:lnTo>
                  <a:lnTo>
                    <a:pt x="557631" y="126733"/>
                  </a:lnTo>
                  <a:lnTo>
                    <a:pt x="524002" y="126733"/>
                  </a:lnTo>
                  <a:lnTo>
                    <a:pt x="465683" y="280073"/>
                  </a:lnTo>
                  <a:lnTo>
                    <a:pt x="499110" y="280073"/>
                  </a:lnTo>
                  <a:lnTo>
                    <a:pt x="508495" y="253733"/>
                  </a:lnTo>
                  <a:lnTo>
                    <a:pt x="572274" y="253733"/>
                  </a:lnTo>
                  <a:lnTo>
                    <a:pt x="581660" y="280073"/>
                  </a:lnTo>
                  <a:lnTo>
                    <a:pt x="609142" y="280073"/>
                  </a:lnTo>
                  <a:lnTo>
                    <a:pt x="615950" y="280073"/>
                  </a:lnTo>
                  <a:lnTo>
                    <a:pt x="642556" y="280073"/>
                  </a:lnTo>
                  <a:lnTo>
                    <a:pt x="651941" y="253733"/>
                  </a:lnTo>
                  <a:lnTo>
                    <a:pt x="715721" y="253733"/>
                  </a:lnTo>
                  <a:lnTo>
                    <a:pt x="725106" y="280073"/>
                  </a:lnTo>
                  <a:lnTo>
                    <a:pt x="759396" y="280073"/>
                  </a:lnTo>
                  <a:close/>
                </a:path>
                <a:path w="1156335" h="391160">
                  <a:moveTo>
                    <a:pt x="775081" y="384327"/>
                  </a:moveTo>
                  <a:lnTo>
                    <a:pt x="759841" y="356616"/>
                  </a:lnTo>
                  <a:lnTo>
                    <a:pt x="758939" y="354965"/>
                  </a:lnTo>
                  <a:lnTo>
                    <a:pt x="767588" y="351459"/>
                  </a:lnTo>
                  <a:lnTo>
                    <a:pt x="772071" y="343738"/>
                  </a:lnTo>
                  <a:lnTo>
                    <a:pt x="772071" y="342811"/>
                  </a:lnTo>
                  <a:lnTo>
                    <a:pt x="772071" y="334048"/>
                  </a:lnTo>
                  <a:lnTo>
                    <a:pt x="770509" y="324980"/>
                  </a:lnTo>
                  <a:lnTo>
                    <a:pt x="770483" y="324827"/>
                  </a:lnTo>
                  <a:lnTo>
                    <a:pt x="765784" y="317601"/>
                  </a:lnTo>
                  <a:lnTo>
                    <a:pt x="758063" y="312877"/>
                  </a:lnTo>
                  <a:lnTo>
                    <a:pt x="756869" y="312699"/>
                  </a:lnTo>
                  <a:lnTo>
                    <a:pt x="756869" y="328688"/>
                  </a:lnTo>
                  <a:lnTo>
                    <a:pt x="756869" y="339407"/>
                  </a:lnTo>
                  <a:lnTo>
                    <a:pt x="753732" y="342811"/>
                  </a:lnTo>
                  <a:lnTo>
                    <a:pt x="729030" y="342811"/>
                  </a:lnTo>
                  <a:lnTo>
                    <a:pt x="729030" y="324980"/>
                  </a:lnTo>
                  <a:lnTo>
                    <a:pt x="753732" y="324980"/>
                  </a:lnTo>
                  <a:lnTo>
                    <a:pt x="756869" y="328688"/>
                  </a:lnTo>
                  <a:lnTo>
                    <a:pt x="756869" y="312699"/>
                  </a:lnTo>
                  <a:lnTo>
                    <a:pt x="747395" y="311175"/>
                  </a:lnTo>
                  <a:lnTo>
                    <a:pt x="713816" y="311175"/>
                  </a:lnTo>
                  <a:lnTo>
                    <a:pt x="713816" y="384327"/>
                  </a:lnTo>
                  <a:lnTo>
                    <a:pt x="729030" y="384327"/>
                  </a:lnTo>
                  <a:lnTo>
                    <a:pt x="729030" y="356616"/>
                  </a:lnTo>
                  <a:lnTo>
                    <a:pt x="743623" y="356616"/>
                  </a:lnTo>
                  <a:lnTo>
                    <a:pt x="757478" y="384327"/>
                  </a:lnTo>
                  <a:lnTo>
                    <a:pt x="775081" y="384327"/>
                  </a:lnTo>
                  <a:close/>
                </a:path>
                <a:path w="1156335" h="391160">
                  <a:moveTo>
                    <a:pt x="839190" y="311175"/>
                  </a:moveTo>
                  <a:lnTo>
                    <a:pt x="785964" y="311175"/>
                  </a:lnTo>
                  <a:lnTo>
                    <a:pt x="785964" y="384327"/>
                  </a:lnTo>
                  <a:lnTo>
                    <a:pt x="839190" y="384327"/>
                  </a:lnTo>
                  <a:lnTo>
                    <a:pt x="839190" y="370522"/>
                  </a:lnTo>
                  <a:lnTo>
                    <a:pt x="801166" y="370522"/>
                  </a:lnTo>
                  <a:lnTo>
                    <a:pt x="801166" y="354139"/>
                  </a:lnTo>
                  <a:lnTo>
                    <a:pt x="837628" y="354139"/>
                  </a:lnTo>
                  <a:lnTo>
                    <a:pt x="837628" y="340334"/>
                  </a:lnTo>
                  <a:lnTo>
                    <a:pt x="801166" y="340334"/>
                  </a:lnTo>
                  <a:lnTo>
                    <a:pt x="801166" y="324980"/>
                  </a:lnTo>
                  <a:lnTo>
                    <a:pt x="839190" y="324980"/>
                  </a:lnTo>
                  <a:lnTo>
                    <a:pt x="839190" y="311175"/>
                  </a:lnTo>
                  <a:close/>
                </a:path>
                <a:path w="1156335" h="391160">
                  <a:moveTo>
                    <a:pt x="903097" y="183540"/>
                  </a:moveTo>
                  <a:lnTo>
                    <a:pt x="894295" y="158394"/>
                  </a:lnTo>
                  <a:lnTo>
                    <a:pt x="877811" y="139509"/>
                  </a:lnTo>
                  <a:lnTo>
                    <a:pt x="855179" y="127635"/>
                  </a:lnTo>
                  <a:lnTo>
                    <a:pt x="827976" y="123507"/>
                  </a:lnTo>
                  <a:lnTo>
                    <a:pt x="797001" y="129209"/>
                  </a:lnTo>
                  <a:lnTo>
                    <a:pt x="772274" y="145364"/>
                  </a:lnTo>
                  <a:lnTo>
                    <a:pt x="755904" y="170522"/>
                  </a:lnTo>
                  <a:lnTo>
                    <a:pt x="749985" y="203200"/>
                  </a:lnTo>
                  <a:lnTo>
                    <a:pt x="755904" y="235877"/>
                  </a:lnTo>
                  <a:lnTo>
                    <a:pt x="772274" y="261023"/>
                  </a:lnTo>
                  <a:lnTo>
                    <a:pt x="797001" y="277177"/>
                  </a:lnTo>
                  <a:lnTo>
                    <a:pt x="827976" y="282892"/>
                  </a:lnTo>
                  <a:lnTo>
                    <a:pt x="853160" y="279387"/>
                  </a:lnTo>
                  <a:lnTo>
                    <a:pt x="890981" y="253098"/>
                  </a:lnTo>
                  <a:lnTo>
                    <a:pt x="859586" y="240626"/>
                  </a:lnTo>
                  <a:lnTo>
                    <a:pt x="850938" y="247332"/>
                  </a:lnTo>
                  <a:lnTo>
                    <a:pt x="840282" y="251447"/>
                  </a:lnTo>
                  <a:lnTo>
                    <a:pt x="827976" y="252857"/>
                  </a:lnTo>
                  <a:lnTo>
                    <a:pt x="809066" y="249351"/>
                  </a:lnTo>
                  <a:lnTo>
                    <a:pt x="795159" y="239369"/>
                  </a:lnTo>
                  <a:lnTo>
                    <a:pt x="786574" y="223710"/>
                  </a:lnTo>
                  <a:lnTo>
                    <a:pt x="783640" y="203200"/>
                  </a:lnTo>
                  <a:lnTo>
                    <a:pt x="786574" y="182676"/>
                  </a:lnTo>
                  <a:lnTo>
                    <a:pt x="795159" y="167030"/>
                  </a:lnTo>
                  <a:lnTo>
                    <a:pt x="809066" y="157035"/>
                  </a:lnTo>
                  <a:lnTo>
                    <a:pt x="827976" y="153530"/>
                  </a:lnTo>
                  <a:lnTo>
                    <a:pt x="842492" y="155511"/>
                  </a:lnTo>
                  <a:lnTo>
                    <a:pt x="854557" y="161328"/>
                  </a:lnTo>
                  <a:lnTo>
                    <a:pt x="863587" y="170738"/>
                  </a:lnTo>
                  <a:lnTo>
                    <a:pt x="869022" y="183540"/>
                  </a:lnTo>
                  <a:lnTo>
                    <a:pt x="903097" y="183540"/>
                  </a:lnTo>
                  <a:close/>
                </a:path>
                <a:path w="1156335" h="391160">
                  <a:moveTo>
                    <a:pt x="919734" y="347751"/>
                  </a:moveTo>
                  <a:lnTo>
                    <a:pt x="917194" y="333082"/>
                  </a:lnTo>
                  <a:lnTo>
                    <a:pt x="911961" y="324980"/>
                  </a:lnTo>
                  <a:lnTo>
                    <a:pt x="909713" y="321513"/>
                  </a:lnTo>
                  <a:lnTo>
                    <a:pt x="903693" y="317766"/>
                  </a:lnTo>
                  <a:lnTo>
                    <a:pt x="903693" y="347751"/>
                  </a:lnTo>
                  <a:lnTo>
                    <a:pt x="902322" y="357098"/>
                  </a:lnTo>
                  <a:lnTo>
                    <a:pt x="898093" y="364286"/>
                  </a:lnTo>
                  <a:lnTo>
                    <a:pt x="890828" y="368896"/>
                  </a:lnTo>
                  <a:lnTo>
                    <a:pt x="880364" y="370522"/>
                  </a:lnTo>
                  <a:lnTo>
                    <a:pt x="869416" y="370522"/>
                  </a:lnTo>
                  <a:lnTo>
                    <a:pt x="869416" y="324980"/>
                  </a:lnTo>
                  <a:lnTo>
                    <a:pt x="880364" y="324980"/>
                  </a:lnTo>
                  <a:lnTo>
                    <a:pt x="890828" y="326618"/>
                  </a:lnTo>
                  <a:lnTo>
                    <a:pt x="898093" y="331228"/>
                  </a:lnTo>
                  <a:lnTo>
                    <a:pt x="902322" y="338416"/>
                  </a:lnTo>
                  <a:lnTo>
                    <a:pt x="903693" y="347751"/>
                  </a:lnTo>
                  <a:lnTo>
                    <a:pt x="903693" y="317766"/>
                  </a:lnTo>
                  <a:lnTo>
                    <a:pt x="897509" y="313905"/>
                  </a:lnTo>
                  <a:lnTo>
                    <a:pt x="880795" y="311175"/>
                  </a:lnTo>
                  <a:lnTo>
                    <a:pt x="854214" y="311175"/>
                  </a:lnTo>
                  <a:lnTo>
                    <a:pt x="854214" y="384327"/>
                  </a:lnTo>
                  <a:lnTo>
                    <a:pt x="880795" y="384327"/>
                  </a:lnTo>
                  <a:lnTo>
                    <a:pt x="897509" y="381596"/>
                  </a:lnTo>
                  <a:lnTo>
                    <a:pt x="909713" y="374002"/>
                  </a:lnTo>
                  <a:lnTo>
                    <a:pt x="911961" y="370522"/>
                  </a:lnTo>
                  <a:lnTo>
                    <a:pt x="917194" y="362419"/>
                  </a:lnTo>
                  <a:lnTo>
                    <a:pt x="919734" y="347751"/>
                  </a:lnTo>
                  <a:close/>
                </a:path>
                <a:path w="1156335" h="391160">
                  <a:moveTo>
                    <a:pt x="944816" y="311175"/>
                  </a:moveTo>
                  <a:lnTo>
                    <a:pt x="929614" y="311175"/>
                  </a:lnTo>
                  <a:lnTo>
                    <a:pt x="929614" y="384327"/>
                  </a:lnTo>
                  <a:lnTo>
                    <a:pt x="944816" y="384327"/>
                  </a:lnTo>
                  <a:lnTo>
                    <a:pt x="944816" y="311175"/>
                  </a:lnTo>
                  <a:close/>
                </a:path>
                <a:path w="1156335" h="391160">
                  <a:moveTo>
                    <a:pt x="1010005" y="311175"/>
                  </a:moveTo>
                  <a:lnTo>
                    <a:pt x="954163" y="311175"/>
                  </a:lnTo>
                  <a:lnTo>
                    <a:pt x="954163" y="325297"/>
                  </a:lnTo>
                  <a:lnTo>
                    <a:pt x="974458" y="325297"/>
                  </a:lnTo>
                  <a:lnTo>
                    <a:pt x="974458" y="384327"/>
                  </a:lnTo>
                  <a:lnTo>
                    <a:pt x="989685" y="384327"/>
                  </a:lnTo>
                  <a:lnTo>
                    <a:pt x="989685" y="325297"/>
                  </a:lnTo>
                  <a:lnTo>
                    <a:pt x="1010005" y="325297"/>
                  </a:lnTo>
                  <a:lnTo>
                    <a:pt x="1010005" y="311175"/>
                  </a:lnTo>
                  <a:close/>
                </a:path>
                <a:path w="1156335" h="391160">
                  <a:moveTo>
                    <a:pt x="1026617" y="236232"/>
                  </a:moveTo>
                  <a:lnTo>
                    <a:pt x="1013510" y="204330"/>
                  </a:lnTo>
                  <a:lnTo>
                    <a:pt x="984681" y="191211"/>
                  </a:lnTo>
                  <a:lnTo>
                    <a:pt x="955840" y="183756"/>
                  </a:lnTo>
                  <a:lnTo>
                    <a:pt x="942746" y="168846"/>
                  </a:lnTo>
                  <a:lnTo>
                    <a:pt x="944473" y="161963"/>
                  </a:lnTo>
                  <a:lnTo>
                    <a:pt x="949426" y="156489"/>
                  </a:lnTo>
                  <a:lnTo>
                    <a:pt x="957211" y="152882"/>
                  </a:lnTo>
                  <a:lnTo>
                    <a:pt x="967435" y="151574"/>
                  </a:lnTo>
                  <a:lnTo>
                    <a:pt x="978522" y="153301"/>
                  </a:lnTo>
                  <a:lnTo>
                    <a:pt x="986815" y="158115"/>
                  </a:lnTo>
                  <a:lnTo>
                    <a:pt x="992136" y="165417"/>
                  </a:lnTo>
                  <a:lnTo>
                    <a:pt x="994283" y="174675"/>
                  </a:lnTo>
                  <a:lnTo>
                    <a:pt x="1025525" y="174675"/>
                  </a:lnTo>
                  <a:lnTo>
                    <a:pt x="1021232" y="155028"/>
                  </a:lnTo>
                  <a:lnTo>
                    <a:pt x="1009954" y="138722"/>
                  </a:lnTo>
                  <a:lnTo>
                    <a:pt x="992035" y="127609"/>
                  </a:lnTo>
                  <a:lnTo>
                    <a:pt x="967867" y="123494"/>
                  </a:lnTo>
                  <a:lnTo>
                    <a:pt x="943914" y="127241"/>
                  </a:lnTo>
                  <a:lnTo>
                    <a:pt x="926147" y="137426"/>
                  </a:lnTo>
                  <a:lnTo>
                    <a:pt x="915098" y="152476"/>
                  </a:lnTo>
                  <a:lnTo>
                    <a:pt x="911301" y="170789"/>
                  </a:lnTo>
                  <a:lnTo>
                    <a:pt x="924255" y="202272"/>
                  </a:lnTo>
                  <a:lnTo>
                    <a:pt x="952792" y="215239"/>
                  </a:lnTo>
                  <a:lnTo>
                    <a:pt x="981316" y="222618"/>
                  </a:lnTo>
                  <a:lnTo>
                    <a:pt x="994283" y="237312"/>
                  </a:lnTo>
                  <a:lnTo>
                    <a:pt x="992403" y="244817"/>
                  </a:lnTo>
                  <a:lnTo>
                    <a:pt x="987005" y="250380"/>
                  </a:lnTo>
                  <a:lnTo>
                    <a:pt x="978433" y="253847"/>
                  </a:lnTo>
                  <a:lnTo>
                    <a:pt x="967003" y="255028"/>
                  </a:lnTo>
                  <a:lnTo>
                    <a:pt x="953922" y="253111"/>
                  </a:lnTo>
                  <a:lnTo>
                    <a:pt x="944702" y="247954"/>
                  </a:lnTo>
                  <a:lnTo>
                    <a:pt x="939088" y="240449"/>
                  </a:lnTo>
                  <a:lnTo>
                    <a:pt x="936853" y="231482"/>
                  </a:lnTo>
                  <a:lnTo>
                    <a:pt x="905395" y="231482"/>
                  </a:lnTo>
                  <a:lnTo>
                    <a:pt x="909066" y="250202"/>
                  </a:lnTo>
                  <a:lnTo>
                    <a:pt x="919505" y="266763"/>
                  </a:lnTo>
                  <a:lnTo>
                    <a:pt x="937844" y="278574"/>
                  </a:lnTo>
                  <a:lnTo>
                    <a:pt x="965225" y="283083"/>
                  </a:lnTo>
                  <a:lnTo>
                    <a:pt x="990384" y="279628"/>
                  </a:lnTo>
                  <a:lnTo>
                    <a:pt x="1009764" y="269951"/>
                  </a:lnTo>
                  <a:lnTo>
                    <a:pt x="1022210" y="255130"/>
                  </a:lnTo>
                  <a:lnTo>
                    <a:pt x="1026617" y="236232"/>
                  </a:lnTo>
                  <a:close/>
                </a:path>
                <a:path w="1156335" h="391160">
                  <a:moveTo>
                    <a:pt x="1068895" y="311175"/>
                  </a:moveTo>
                  <a:lnTo>
                    <a:pt x="1015657" y="311175"/>
                  </a:lnTo>
                  <a:lnTo>
                    <a:pt x="1015657" y="384327"/>
                  </a:lnTo>
                  <a:lnTo>
                    <a:pt x="1068895" y="384327"/>
                  </a:lnTo>
                  <a:lnTo>
                    <a:pt x="1068895" y="370522"/>
                  </a:lnTo>
                  <a:lnTo>
                    <a:pt x="1030884" y="370522"/>
                  </a:lnTo>
                  <a:lnTo>
                    <a:pt x="1030884" y="354139"/>
                  </a:lnTo>
                  <a:lnTo>
                    <a:pt x="1067346" y="354139"/>
                  </a:lnTo>
                  <a:lnTo>
                    <a:pt x="1067346" y="340334"/>
                  </a:lnTo>
                  <a:lnTo>
                    <a:pt x="1030884" y="340334"/>
                  </a:lnTo>
                  <a:lnTo>
                    <a:pt x="1030884" y="324980"/>
                  </a:lnTo>
                  <a:lnTo>
                    <a:pt x="1068895" y="324980"/>
                  </a:lnTo>
                  <a:lnTo>
                    <a:pt x="1068895" y="311175"/>
                  </a:lnTo>
                  <a:close/>
                </a:path>
                <a:path w="1156335" h="391160">
                  <a:moveTo>
                    <a:pt x="1146657" y="347751"/>
                  </a:moveTo>
                  <a:lnTo>
                    <a:pt x="1144117" y="333082"/>
                  </a:lnTo>
                  <a:lnTo>
                    <a:pt x="1138872" y="324980"/>
                  </a:lnTo>
                  <a:lnTo>
                    <a:pt x="1136624" y="321513"/>
                  </a:lnTo>
                  <a:lnTo>
                    <a:pt x="1130604" y="317766"/>
                  </a:lnTo>
                  <a:lnTo>
                    <a:pt x="1130604" y="347751"/>
                  </a:lnTo>
                  <a:lnTo>
                    <a:pt x="1129233" y="357098"/>
                  </a:lnTo>
                  <a:lnTo>
                    <a:pt x="1125004" y="364286"/>
                  </a:lnTo>
                  <a:lnTo>
                    <a:pt x="1117739" y="368896"/>
                  </a:lnTo>
                  <a:lnTo>
                    <a:pt x="1107287" y="370522"/>
                  </a:lnTo>
                  <a:lnTo>
                    <a:pt x="1096327" y="370522"/>
                  </a:lnTo>
                  <a:lnTo>
                    <a:pt x="1096327" y="324980"/>
                  </a:lnTo>
                  <a:lnTo>
                    <a:pt x="1107287" y="324980"/>
                  </a:lnTo>
                  <a:lnTo>
                    <a:pt x="1117739" y="326618"/>
                  </a:lnTo>
                  <a:lnTo>
                    <a:pt x="1125004" y="331228"/>
                  </a:lnTo>
                  <a:lnTo>
                    <a:pt x="1129233" y="338416"/>
                  </a:lnTo>
                  <a:lnTo>
                    <a:pt x="1130604" y="347751"/>
                  </a:lnTo>
                  <a:lnTo>
                    <a:pt x="1130604" y="317766"/>
                  </a:lnTo>
                  <a:lnTo>
                    <a:pt x="1124419" y="313905"/>
                  </a:lnTo>
                  <a:lnTo>
                    <a:pt x="1107694" y="311175"/>
                  </a:lnTo>
                  <a:lnTo>
                    <a:pt x="1081125" y="311175"/>
                  </a:lnTo>
                  <a:lnTo>
                    <a:pt x="1081125" y="384327"/>
                  </a:lnTo>
                  <a:lnTo>
                    <a:pt x="1107694" y="384327"/>
                  </a:lnTo>
                  <a:lnTo>
                    <a:pt x="1124419" y="381596"/>
                  </a:lnTo>
                  <a:lnTo>
                    <a:pt x="1136624" y="374002"/>
                  </a:lnTo>
                  <a:lnTo>
                    <a:pt x="1138872" y="370522"/>
                  </a:lnTo>
                  <a:lnTo>
                    <a:pt x="1144117" y="362419"/>
                  </a:lnTo>
                  <a:lnTo>
                    <a:pt x="1146657" y="347751"/>
                  </a:lnTo>
                  <a:close/>
                </a:path>
                <a:path w="1156335" h="391160">
                  <a:moveTo>
                    <a:pt x="1156309" y="236664"/>
                  </a:moveTo>
                  <a:lnTo>
                    <a:pt x="1132497" y="202755"/>
                  </a:lnTo>
                  <a:lnTo>
                    <a:pt x="1141488" y="197243"/>
                  </a:lnTo>
                  <a:lnTo>
                    <a:pt x="1148308" y="189611"/>
                  </a:lnTo>
                  <a:lnTo>
                    <a:pt x="1148753" y="188620"/>
                  </a:lnTo>
                  <a:lnTo>
                    <a:pt x="1152613" y="180073"/>
                  </a:lnTo>
                  <a:lnTo>
                    <a:pt x="1141691" y="139052"/>
                  </a:lnTo>
                  <a:lnTo>
                    <a:pt x="1124191" y="129832"/>
                  </a:lnTo>
                  <a:lnTo>
                    <a:pt x="1124191" y="234289"/>
                  </a:lnTo>
                  <a:lnTo>
                    <a:pt x="1123022" y="241579"/>
                  </a:lnTo>
                  <a:lnTo>
                    <a:pt x="1119441" y="247091"/>
                  </a:lnTo>
                  <a:lnTo>
                    <a:pt x="1113332" y="250571"/>
                  </a:lnTo>
                  <a:lnTo>
                    <a:pt x="1104544" y="251777"/>
                  </a:lnTo>
                  <a:lnTo>
                    <a:pt x="1068057" y="251777"/>
                  </a:lnTo>
                  <a:lnTo>
                    <a:pt x="1068057" y="216789"/>
                  </a:lnTo>
                  <a:lnTo>
                    <a:pt x="1104544" y="216789"/>
                  </a:lnTo>
                  <a:lnTo>
                    <a:pt x="1113332" y="218071"/>
                  </a:lnTo>
                  <a:lnTo>
                    <a:pt x="1119441" y="221653"/>
                  </a:lnTo>
                  <a:lnTo>
                    <a:pt x="1123022" y="227190"/>
                  </a:lnTo>
                  <a:lnTo>
                    <a:pt x="1124191" y="234289"/>
                  </a:lnTo>
                  <a:lnTo>
                    <a:pt x="1124191" y="129832"/>
                  </a:lnTo>
                  <a:lnTo>
                    <a:pt x="1122006" y="129514"/>
                  </a:lnTo>
                  <a:lnTo>
                    <a:pt x="1122006" y="171996"/>
                  </a:lnTo>
                  <a:lnTo>
                    <a:pt x="1120648" y="179247"/>
                  </a:lnTo>
                  <a:lnTo>
                    <a:pt x="1116761" y="184442"/>
                  </a:lnTo>
                  <a:lnTo>
                    <a:pt x="1110576" y="187579"/>
                  </a:lnTo>
                  <a:lnTo>
                    <a:pt x="1102347" y="188620"/>
                  </a:lnTo>
                  <a:lnTo>
                    <a:pt x="1068057" y="188620"/>
                  </a:lnTo>
                  <a:lnTo>
                    <a:pt x="1068057" y="155371"/>
                  </a:lnTo>
                  <a:lnTo>
                    <a:pt x="1102347" y="155371"/>
                  </a:lnTo>
                  <a:lnTo>
                    <a:pt x="1111313" y="156705"/>
                  </a:lnTo>
                  <a:lnTo>
                    <a:pt x="1117422" y="160286"/>
                  </a:lnTo>
                  <a:lnTo>
                    <a:pt x="1120902" y="165582"/>
                  </a:lnTo>
                  <a:lnTo>
                    <a:pt x="1122006" y="171996"/>
                  </a:lnTo>
                  <a:lnTo>
                    <a:pt x="1122006" y="129514"/>
                  </a:lnTo>
                  <a:lnTo>
                    <a:pt x="1102588" y="126733"/>
                  </a:lnTo>
                  <a:lnTo>
                    <a:pt x="1037069" y="126733"/>
                  </a:lnTo>
                  <a:lnTo>
                    <a:pt x="1037069" y="280073"/>
                  </a:lnTo>
                  <a:lnTo>
                    <a:pt x="1105420" y="280073"/>
                  </a:lnTo>
                  <a:lnTo>
                    <a:pt x="1127556" y="276999"/>
                  </a:lnTo>
                  <a:lnTo>
                    <a:pt x="1143469" y="268249"/>
                  </a:lnTo>
                  <a:lnTo>
                    <a:pt x="1153083" y="254558"/>
                  </a:lnTo>
                  <a:lnTo>
                    <a:pt x="1153579" y="251777"/>
                  </a:lnTo>
                  <a:lnTo>
                    <a:pt x="1156309" y="236664"/>
                  </a:lnTo>
                  <a:close/>
                </a:path>
              </a:pathLst>
            </a:custGeom>
            <a:solidFill>
              <a:srgbClr val="FFFFFF"/>
            </a:solidFill>
          </p:spPr>
          <p:txBody>
            <a:bodyPr wrap="square" lIns="0" tIns="0" rIns="0" bIns="0" rtlCol="0"/>
            <a:lstStyle/>
            <a:p>
              <a:endParaRPr/>
            </a:p>
          </p:txBody>
        </p:sp>
        <p:sp>
          <p:nvSpPr>
            <p:cNvPr id="32" name="object 20">
              <a:extLst>
                <a:ext uri="{FF2B5EF4-FFF2-40B4-BE49-F238E27FC236}">
                  <a16:creationId xmlns:a16="http://schemas.microsoft.com/office/drawing/2014/main" id="{60809C6C-5574-9F02-463B-0439E541544E}"/>
                </a:ext>
              </a:extLst>
            </p:cNvPr>
            <p:cNvSpPr/>
            <p:nvPr/>
          </p:nvSpPr>
          <p:spPr>
            <a:xfrm>
              <a:off x="1839555" y="2024302"/>
              <a:ext cx="1009240" cy="407592"/>
            </a:xfrm>
            <a:custGeom>
              <a:avLst/>
              <a:gdLst/>
              <a:ahLst/>
              <a:cxnLst/>
              <a:rect l="l" t="t" r="r" b="b"/>
              <a:pathLst>
                <a:path w="1123950" h="429895">
                  <a:moveTo>
                    <a:pt x="15074" y="0"/>
                  </a:moveTo>
                  <a:lnTo>
                    <a:pt x="0" y="0"/>
                  </a:lnTo>
                  <a:lnTo>
                    <a:pt x="0" y="429691"/>
                  </a:lnTo>
                  <a:lnTo>
                    <a:pt x="15074" y="429691"/>
                  </a:lnTo>
                  <a:lnTo>
                    <a:pt x="15074" y="0"/>
                  </a:lnTo>
                  <a:close/>
                </a:path>
                <a:path w="1123950" h="429895">
                  <a:moveTo>
                    <a:pt x="1123645" y="0"/>
                  </a:moveTo>
                  <a:lnTo>
                    <a:pt x="1108570" y="0"/>
                  </a:lnTo>
                  <a:lnTo>
                    <a:pt x="1108570" y="429691"/>
                  </a:lnTo>
                  <a:lnTo>
                    <a:pt x="1123645" y="429691"/>
                  </a:lnTo>
                  <a:lnTo>
                    <a:pt x="1123645" y="0"/>
                  </a:lnTo>
                  <a:close/>
                </a:path>
              </a:pathLst>
            </a:custGeom>
            <a:solidFill>
              <a:srgbClr val="FFFFFF">
                <a:alpha val="50000"/>
              </a:srgbClr>
            </a:solidFill>
          </p:spPr>
          <p:txBody>
            <a:bodyPr wrap="square" lIns="0" tIns="0" rIns="0" bIns="0" rtlCol="0"/>
            <a:lstStyle/>
            <a:p>
              <a:endParaRPr/>
            </a:p>
          </p:txBody>
        </p:sp>
      </p:grpSp>
      <p:cxnSp>
        <p:nvCxnSpPr>
          <p:cNvPr id="33" name="Straight Connector 32">
            <a:extLst>
              <a:ext uri="{FF2B5EF4-FFF2-40B4-BE49-F238E27FC236}">
                <a16:creationId xmlns:a16="http://schemas.microsoft.com/office/drawing/2014/main" id="{9C84C9CC-D4F9-ABD7-66EA-5BA8591564AC}"/>
              </a:ext>
            </a:extLst>
          </p:cNvPr>
          <p:cNvCxnSpPr>
            <a:cxnSpLocks/>
          </p:cNvCxnSpPr>
          <p:nvPr/>
        </p:nvCxnSpPr>
        <p:spPr>
          <a:xfrm>
            <a:off x="6096000" y="1219200"/>
            <a:ext cx="0" cy="5237314"/>
          </a:xfrm>
          <a:prstGeom prst="line">
            <a:avLst/>
          </a:prstGeom>
          <a:ln w="12700">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35" name="Text Placeholder 5">
            <a:extLst>
              <a:ext uri="{FF2B5EF4-FFF2-40B4-BE49-F238E27FC236}">
                <a16:creationId xmlns:a16="http://schemas.microsoft.com/office/drawing/2014/main" id="{BB490A35-7D88-A2C9-F2F1-8CCC7F019155}"/>
              </a:ext>
            </a:extLst>
          </p:cNvPr>
          <p:cNvSpPr txBox="1">
            <a:spLocks/>
          </p:cNvSpPr>
          <p:nvPr/>
        </p:nvSpPr>
        <p:spPr>
          <a:xfrm>
            <a:off x="6285900" y="1213284"/>
            <a:ext cx="4839300" cy="494908"/>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
                <a:srgbClr val="005E95"/>
              </a:buClr>
              <a:buSzTx/>
              <a:buFontTx/>
              <a:buNone/>
              <a:tabLst/>
              <a:defRPr/>
            </a:pPr>
            <a:r>
              <a:rPr kumimoji="0" lang="en-US" sz="2400" b="1" i="0" u="none" strike="noStrike" kern="1200" cap="none" spc="0" normalizeH="0" baseline="0" noProof="0">
                <a:ln>
                  <a:noFill/>
                </a:ln>
                <a:solidFill>
                  <a:prstClr val="black"/>
                </a:solidFill>
                <a:effectLst/>
                <a:uLnTx/>
                <a:uFillTx/>
                <a:latin typeface="Arial Narrow" panose="020B0606020202030204" pitchFamily="34" charset="0"/>
                <a:cs typeface="Arial" pitchFamily="34" charset="0"/>
              </a:rPr>
              <a:t>Founding &amp; Associate Schools</a:t>
            </a:r>
          </a:p>
        </p:txBody>
      </p:sp>
      <p:sp>
        <p:nvSpPr>
          <p:cNvPr id="37" name="TextBox 36">
            <a:extLst>
              <a:ext uri="{FF2B5EF4-FFF2-40B4-BE49-F238E27FC236}">
                <a16:creationId xmlns:a16="http://schemas.microsoft.com/office/drawing/2014/main" id="{B681C21B-2384-A900-6800-7A5DE84379B8}"/>
              </a:ext>
            </a:extLst>
          </p:cNvPr>
          <p:cNvSpPr txBox="1"/>
          <p:nvPr/>
        </p:nvSpPr>
        <p:spPr>
          <a:xfrm>
            <a:off x="138132" y="3594192"/>
            <a:ext cx="5911078" cy="3139321"/>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v"/>
            </a:pPr>
            <a:r>
              <a:rPr lang="en-GB">
                <a:latin typeface="Arial"/>
                <a:cs typeface="Arial"/>
              </a:rPr>
              <a:t>One out of ~100 select business schools worldwide that has triple crown accreditation - AACSB, EQUIS and AMBA accreditations</a:t>
            </a:r>
          </a:p>
          <a:p>
            <a:pPr marL="285750" indent="-285750">
              <a:buFont typeface="Wingdings" panose="05000000000000000000" pitchFamily="2" charset="2"/>
              <a:buChar char="v"/>
            </a:pPr>
            <a:endParaRPr lang="en-GB">
              <a:latin typeface="Arial"/>
              <a:cs typeface="Arial"/>
            </a:endParaRPr>
          </a:p>
          <a:p>
            <a:pPr marL="285750" indent="-285750">
              <a:buFont typeface="Wingdings" panose="05000000000000000000" pitchFamily="2" charset="2"/>
              <a:buChar char="v"/>
            </a:pPr>
            <a:r>
              <a:rPr lang="en-GB">
                <a:latin typeface="Arial"/>
                <a:cs typeface="Arial"/>
              </a:rPr>
              <a:t>Ranked in the top 100 research institutions in the world (UTD research rankings 2019 – the only Indian B-school present.</a:t>
            </a:r>
          </a:p>
          <a:p>
            <a:pPr marL="285750" indent="-285750">
              <a:buFont typeface="Wingdings" panose="05000000000000000000" pitchFamily="2" charset="2"/>
              <a:buChar char="v"/>
            </a:pPr>
            <a:endParaRPr lang="en-GB">
              <a:latin typeface="Arial"/>
              <a:cs typeface="Arial"/>
            </a:endParaRPr>
          </a:p>
          <a:p>
            <a:pPr marL="285750" indent="-285750">
              <a:buFont typeface="Wingdings" panose="05000000000000000000" pitchFamily="2" charset="2"/>
              <a:buChar char="v"/>
            </a:pPr>
            <a:r>
              <a:rPr lang="en-US">
                <a:latin typeface="Arial"/>
                <a:cs typeface="Arial"/>
              </a:rPr>
              <a:t>The ISB has been accredited by the EFMD Quality Improvement system and by the Executive MBA Council.</a:t>
            </a:r>
            <a:endParaRPr lang="en-GB">
              <a:latin typeface="Arial"/>
              <a:cs typeface="Arial"/>
            </a:endParaRPr>
          </a:p>
        </p:txBody>
      </p:sp>
      <p:sp>
        <p:nvSpPr>
          <p:cNvPr id="38" name="Text Placeholder 5">
            <a:extLst>
              <a:ext uri="{FF2B5EF4-FFF2-40B4-BE49-F238E27FC236}">
                <a16:creationId xmlns:a16="http://schemas.microsoft.com/office/drawing/2014/main" id="{81B67180-4D35-7789-9C98-C4E6307C5EF3}"/>
              </a:ext>
            </a:extLst>
          </p:cNvPr>
          <p:cNvSpPr txBox="1">
            <a:spLocks/>
          </p:cNvSpPr>
          <p:nvPr/>
        </p:nvSpPr>
        <p:spPr>
          <a:xfrm>
            <a:off x="286327" y="1233613"/>
            <a:ext cx="3822474" cy="494908"/>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
                <a:srgbClr val="005E95"/>
              </a:buClr>
              <a:buSzTx/>
              <a:buFontTx/>
              <a:buNone/>
              <a:tabLst/>
              <a:defRPr/>
            </a:pPr>
            <a:r>
              <a:rPr kumimoji="0" lang="en-US" sz="2400" b="1" i="0" u="none" strike="noStrike" kern="1200" cap="none" spc="0" normalizeH="0" baseline="0" noProof="0">
                <a:ln>
                  <a:noFill/>
                </a:ln>
                <a:solidFill>
                  <a:prstClr val="black"/>
                </a:solidFill>
                <a:effectLst/>
                <a:uLnTx/>
                <a:uFillTx/>
                <a:latin typeface="Arial Narrow" panose="020B0606020202030204" pitchFamily="34" charset="0"/>
                <a:cs typeface="Arial" pitchFamily="34" charset="0"/>
              </a:rPr>
              <a:t>Accreditations</a:t>
            </a:r>
          </a:p>
        </p:txBody>
      </p:sp>
      <p:cxnSp>
        <p:nvCxnSpPr>
          <p:cNvPr id="39" name="Straight Connector 38">
            <a:extLst>
              <a:ext uri="{FF2B5EF4-FFF2-40B4-BE49-F238E27FC236}">
                <a16:creationId xmlns:a16="http://schemas.microsoft.com/office/drawing/2014/main" id="{E87622B5-6DFE-5EDF-42C4-89BF6F426BB3}"/>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4658-BF67-4E42-9535-B120B5A10287}"/>
              </a:ext>
            </a:extLst>
          </p:cNvPr>
          <p:cNvSpPr>
            <a:spLocks noGrp="1"/>
          </p:cNvSpPr>
          <p:nvPr>
            <p:ph type="title"/>
          </p:nvPr>
        </p:nvSpPr>
        <p:spPr/>
        <p:txBody>
          <a:bodyPr/>
          <a:lstStyle/>
          <a:p>
            <a:r>
              <a:rPr lang="en-GB">
                <a:latin typeface="Arial Narrow" panose="020B0606020202030204" pitchFamily="34" charset="0"/>
              </a:rPr>
              <a:t>One School. Two Campuses</a:t>
            </a:r>
          </a:p>
        </p:txBody>
      </p:sp>
      <p:sp>
        <p:nvSpPr>
          <p:cNvPr id="3" name="Slide Number Placeholder 2">
            <a:extLst>
              <a:ext uri="{FF2B5EF4-FFF2-40B4-BE49-F238E27FC236}">
                <a16:creationId xmlns:a16="http://schemas.microsoft.com/office/drawing/2014/main" id="{8524BB0E-9141-0445-A82A-14985E4C914E}"/>
              </a:ext>
            </a:extLst>
          </p:cNvPr>
          <p:cNvSpPr>
            <a:spLocks noGrp="1"/>
          </p:cNvSpPr>
          <p:nvPr>
            <p:ph type="sldNum" sz="quarter" idx="4"/>
          </p:nvPr>
        </p:nvSpPr>
        <p:spPr/>
        <p:txBody>
          <a:bodyPr/>
          <a:lstStyle/>
          <a:p>
            <a:fld id="{A7A995A4-FE07-456D-8AD5-7BB0FE422D12}" type="slidenum">
              <a:rPr lang="en-US" smtClean="0"/>
              <a:pPr/>
              <a:t>6</a:t>
            </a:fld>
            <a:endParaRPr lang="en-US"/>
          </a:p>
        </p:txBody>
      </p:sp>
      <p:sp>
        <p:nvSpPr>
          <p:cNvPr id="4" name="Rectangle 3">
            <a:extLst>
              <a:ext uri="{FF2B5EF4-FFF2-40B4-BE49-F238E27FC236}">
                <a16:creationId xmlns:a16="http://schemas.microsoft.com/office/drawing/2014/main" id="{920F8931-A138-504A-BF07-F7D583EAF7F9}"/>
              </a:ext>
            </a:extLst>
          </p:cNvPr>
          <p:cNvSpPr/>
          <p:nvPr/>
        </p:nvSpPr>
        <p:spPr>
          <a:xfrm>
            <a:off x="435429" y="5899868"/>
            <a:ext cx="11277600" cy="424732"/>
          </a:xfrm>
          <a:prstGeom prst="rect">
            <a:avLst/>
          </a:prstGeom>
        </p:spPr>
        <p:txBody>
          <a:bodyPr wrap="square">
            <a:spAutoFit/>
          </a:bodyPr>
          <a:lstStyle/>
          <a:p>
            <a:pPr marL="114300" marR="0" lvl="1" indent="-114300" algn="ctr" defTabSz="577850" rtl="0" eaLnBrk="0" fontAlgn="base" latinLnBrk="0" hangingPunct="0">
              <a:lnSpc>
                <a:spcPct val="90000"/>
              </a:lnSpc>
              <a:spcBef>
                <a:spcPct val="0"/>
              </a:spcBef>
              <a:spcAft>
                <a:spcPct val="15000"/>
              </a:spcAft>
              <a:buClrTx/>
              <a:buSzTx/>
              <a:buFontTx/>
              <a:buNone/>
              <a:tabLst/>
              <a:defRPr/>
            </a:pPr>
            <a:r>
              <a:rPr kumimoji="0" lang="en-GB" sz="24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Consistency and a shared culture of excellence across both campuses</a:t>
            </a:r>
            <a:endParaRPr kumimoji="0" lang="en-US" sz="24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1F1D9EB0-6A09-4D44-A89D-B52B61A43F63}"/>
              </a:ext>
            </a:extLst>
          </p:cNvPr>
          <p:cNvSpPr txBox="1">
            <a:spLocks/>
          </p:cNvSpPr>
          <p:nvPr/>
        </p:nvSpPr>
        <p:spPr>
          <a:xfrm>
            <a:off x="353890" y="5058054"/>
            <a:ext cx="4397724" cy="733146"/>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rgbClr val="005E95"/>
              </a:buClr>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cs typeface="Arial" pitchFamily="34" charset="0"/>
              </a:rPr>
              <a:t>The Hyderabad Campus</a:t>
            </a:r>
          </a:p>
        </p:txBody>
      </p:sp>
      <p:sp>
        <p:nvSpPr>
          <p:cNvPr id="6" name="Text Placeholder 5">
            <a:extLst>
              <a:ext uri="{FF2B5EF4-FFF2-40B4-BE49-F238E27FC236}">
                <a16:creationId xmlns:a16="http://schemas.microsoft.com/office/drawing/2014/main" id="{C3730A5E-A686-4040-B5DA-0C3A6798CFD2}"/>
              </a:ext>
            </a:extLst>
          </p:cNvPr>
          <p:cNvSpPr txBox="1">
            <a:spLocks/>
          </p:cNvSpPr>
          <p:nvPr/>
        </p:nvSpPr>
        <p:spPr>
          <a:xfrm>
            <a:off x="7930763" y="1607391"/>
            <a:ext cx="3822474" cy="494908"/>
          </a:xfrm>
          <a:prstGeom prst="rect">
            <a:avLst/>
          </a:prstGeom>
        </p:spPr>
        <p:txBody>
          <a:bodyPr/>
          <a:lstStyle/>
          <a:p>
            <a:pPr marL="342900" marR="0" lvl="0" indent="-342900" algn="r" defTabSz="914400" rtl="0" eaLnBrk="0" fontAlgn="base" latinLnBrk="0" hangingPunct="0">
              <a:lnSpc>
                <a:spcPct val="100000"/>
              </a:lnSpc>
              <a:spcBef>
                <a:spcPct val="20000"/>
              </a:spcBef>
              <a:spcAft>
                <a:spcPct val="0"/>
              </a:spcAft>
              <a:buClr>
                <a:srgbClr val="005E95"/>
              </a:buClr>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cs typeface="Arial" pitchFamily="34" charset="0"/>
              </a:rPr>
              <a:t>The Mohali Campus</a:t>
            </a:r>
          </a:p>
        </p:txBody>
      </p:sp>
      <p:pic>
        <p:nvPicPr>
          <p:cNvPr id="7" name="Picture 2" descr="C:\Users\10147\AppData\Local\Microsoft\Windows\Temporary Internet Files\Content.Outlook\JPM42T07\Mohali May 2013-472.jpg">
            <a:extLst>
              <a:ext uri="{FF2B5EF4-FFF2-40B4-BE49-F238E27FC236}">
                <a16:creationId xmlns:a16="http://schemas.microsoft.com/office/drawing/2014/main" id="{EDC527FF-4BF8-8044-B04D-75292922EC4B}"/>
              </a:ext>
            </a:extLst>
          </p:cNvPr>
          <p:cNvPicPr>
            <a:picLocks noChangeAspect="1" noChangeArrowheads="1"/>
          </p:cNvPicPr>
          <p:nvPr/>
        </p:nvPicPr>
        <p:blipFill>
          <a:blip r:embed="rId3" cstate="print">
            <a:lum bright="20000" contrast="10000"/>
          </a:blip>
          <a:srcRect/>
          <a:stretch>
            <a:fillRect/>
          </a:stretch>
        </p:blipFill>
        <p:spPr bwMode="auto">
          <a:xfrm>
            <a:off x="5837402" y="2168256"/>
            <a:ext cx="5898250" cy="3470544"/>
          </a:xfrm>
          <a:prstGeom prst="rect">
            <a:avLst/>
          </a:prstGeom>
          <a:ln w="3175">
            <a:solidFill>
              <a:schemeClr val="tx1"/>
            </a:solidFill>
          </a:ln>
        </p:spPr>
        <p:style>
          <a:lnRef idx="3">
            <a:schemeClr val="lt1"/>
          </a:lnRef>
          <a:fillRef idx="1">
            <a:schemeClr val="dk1"/>
          </a:fillRef>
          <a:effectRef idx="1">
            <a:schemeClr val="dk1"/>
          </a:effectRef>
          <a:fontRef idx="minor">
            <a:schemeClr val="lt1"/>
          </a:fontRef>
        </p:style>
      </p:pic>
      <p:pic>
        <p:nvPicPr>
          <p:cNvPr id="8" name="Picture 3" descr="C:\Users\10147\AppData\Local\Microsoft\Windows\Temporary Internet Files\Content.Outlook\JPM42T07\ISB-hyd.jpg">
            <a:extLst>
              <a:ext uri="{FF2B5EF4-FFF2-40B4-BE49-F238E27FC236}">
                <a16:creationId xmlns:a16="http://schemas.microsoft.com/office/drawing/2014/main" id="{3E73AB55-B51B-794F-93CA-8E93BF592C4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5894" y="1097834"/>
            <a:ext cx="5991407" cy="3786151"/>
          </a:xfrm>
          <a:prstGeom prst="rect">
            <a:avLst/>
          </a:prstGeom>
          <a:ln w="3175">
            <a:solidFill>
              <a:schemeClr val="tx1"/>
            </a:solidFill>
          </a:ln>
        </p:spPr>
        <p:style>
          <a:lnRef idx="3">
            <a:schemeClr val="lt1"/>
          </a:lnRef>
          <a:fillRef idx="1">
            <a:schemeClr val="dk1"/>
          </a:fillRef>
          <a:effectRef idx="1">
            <a:schemeClr val="dk1"/>
          </a:effectRef>
          <a:fontRef idx="minor">
            <a:schemeClr val="lt1"/>
          </a:fontRef>
        </p:style>
      </p:pic>
      <p:cxnSp>
        <p:nvCxnSpPr>
          <p:cNvPr id="9" name="Straight Connector 8">
            <a:extLst>
              <a:ext uri="{FF2B5EF4-FFF2-40B4-BE49-F238E27FC236}">
                <a16:creationId xmlns:a16="http://schemas.microsoft.com/office/drawing/2014/main" id="{3B588BB5-14D0-0D21-D03E-D32962FB3D5F}"/>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0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B5D8-ECF3-EE53-8F01-4D9598CCD62E}"/>
              </a:ext>
            </a:extLst>
          </p:cNvPr>
          <p:cNvSpPr>
            <a:spLocks noGrp="1"/>
          </p:cNvSpPr>
          <p:nvPr>
            <p:ph type="title"/>
          </p:nvPr>
        </p:nvSpPr>
        <p:spPr/>
        <p:txBody>
          <a:bodyPr/>
          <a:lstStyle/>
          <a:p>
            <a:r>
              <a:rPr lang="en-GB">
                <a:latin typeface="Arial Narrow" panose="020B0606020202030204" pitchFamily="34" charset="0"/>
              </a:rPr>
              <a:t>Centres of Excellence</a:t>
            </a:r>
          </a:p>
        </p:txBody>
      </p:sp>
      <p:sp>
        <p:nvSpPr>
          <p:cNvPr id="3" name="Slide Number Placeholder 2">
            <a:extLst>
              <a:ext uri="{FF2B5EF4-FFF2-40B4-BE49-F238E27FC236}">
                <a16:creationId xmlns:a16="http://schemas.microsoft.com/office/drawing/2014/main" id="{4CA810B9-E388-BAE6-5AC5-35F2A3136F14}"/>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sz="1000" b="1" kern="1200">
                <a:solidFill>
                  <a:srgbClr val="FFFFFF"/>
                </a:solidFill>
                <a:latin typeface="Perpetua" panose="02020502060401020303"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fld id="{CE3CA479-CA0E-4785-8B37-BAAE069DEA7C}" type="slidenum">
              <a:rPr lang="en-US" altLang="en-US" smtClean="0"/>
              <a:pPr/>
              <a:t>7</a:t>
            </a:fld>
            <a:endParaRPr lang="en-US" altLang="en-US"/>
          </a:p>
        </p:txBody>
      </p:sp>
      <p:grpSp>
        <p:nvGrpSpPr>
          <p:cNvPr id="11" name="Group 10">
            <a:extLst>
              <a:ext uri="{FF2B5EF4-FFF2-40B4-BE49-F238E27FC236}">
                <a16:creationId xmlns:a16="http://schemas.microsoft.com/office/drawing/2014/main" id="{7B95F579-FC2F-CAB0-C133-6E017B6A667B}"/>
              </a:ext>
            </a:extLst>
          </p:cNvPr>
          <p:cNvGrpSpPr/>
          <p:nvPr/>
        </p:nvGrpSpPr>
        <p:grpSpPr>
          <a:xfrm>
            <a:off x="203200" y="1143000"/>
            <a:ext cx="6152444" cy="3889099"/>
            <a:chOff x="203200" y="1168324"/>
            <a:chExt cx="7556500" cy="3896768"/>
          </a:xfrm>
        </p:grpSpPr>
        <p:pic>
          <p:nvPicPr>
            <p:cNvPr id="4" name="Picture 3">
              <a:extLst>
                <a:ext uri="{FF2B5EF4-FFF2-40B4-BE49-F238E27FC236}">
                  <a16:creationId xmlns:a16="http://schemas.microsoft.com/office/drawing/2014/main" id="{17356952-DEE7-701F-3BA1-13E924B2A05F}"/>
                </a:ext>
              </a:extLst>
            </p:cNvPr>
            <p:cNvPicPr/>
            <p:nvPr/>
          </p:nvPicPr>
          <p:blipFill>
            <a:blip r:embed="rId3" cstate="email"/>
            <a:srcRect l="3799" t="2849" b="36058"/>
            <a:stretch>
              <a:fillRect/>
            </a:stretch>
          </p:blipFill>
          <p:spPr bwMode="auto">
            <a:xfrm>
              <a:off x="203200" y="1168324"/>
              <a:ext cx="7556500" cy="3896768"/>
            </a:xfrm>
            <a:prstGeom prst="rect">
              <a:avLst/>
            </a:prstGeom>
            <a:noFill/>
            <a:ln w="12700">
              <a:noFill/>
            </a:ln>
          </p:spPr>
        </p:pic>
        <p:sp>
          <p:nvSpPr>
            <p:cNvPr id="6" name="object 2">
              <a:extLst>
                <a:ext uri="{FF2B5EF4-FFF2-40B4-BE49-F238E27FC236}">
                  <a16:creationId xmlns:a16="http://schemas.microsoft.com/office/drawing/2014/main" id="{46C737F8-516D-85D5-01F1-6DF4F102E0C4}"/>
                </a:ext>
              </a:extLst>
            </p:cNvPr>
            <p:cNvSpPr txBox="1">
              <a:spLocks/>
            </p:cNvSpPr>
            <p:nvPr/>
          </p:nvSpPr>
          <p:spPr>
            <a:xfrm>
              <a:off x="542156" y="1651285"/>
              <a:ext cx="3041747" cy="241892"/>
            </a:xfrm>
            <a:prstGeom prst="rect">
              <a:avLst/>
            </a:prstGeom>
          </p:spPr>
          <p:txBody>
            <a:bodyPr vert="horz" wrap="square" lIns="0" tIns="12700" rIns="0" bIns="0" rtlCol="0" anchor="ctr">
              <a:spAutoFit/>
            </a:bodyPr>
            <a:lstStyle>
              <a:lvl1pPr>
                <a:defRPr>
                  <a:latin typeface="+mj-lt"/>
                  <a:ea typeface="+mj-ea"/>
                  <a:cs typeface="+mj-cs"/>
                </a:defRPr>
              </a:lvl1pPr>
            </a:lstStyle>
            <a:p>
              <a:pPr marL="12700">
                <a:spcBef>
                  <a:spcPts val="100"/>
                </a:spcBef>
              </a:pPr>
              <a:r>
                <a:rPr lang="en-IN" kern="0">
                  <a:solidFill>
                    <a:schemeClr val="tx2"/>
                  </a:solidFill>
                  <a:latin typeface="Century Gothic" panose="020B0502020202020204" pitchFamily="34" charset="0"/>
                  <a:cs typeface="HelveticaNeueLT Std"/>
                </a:rPr>
                <a:t>Hyderabad campus</a:t>
              </a:r>
              <a:endParaRPr lang="en-IN" sz="2000" kern="0">
                <a:solidFill>
                  <a:schemeClr val="tx2"/>
                </a:solidFill>
                <a:latin typeface="Century Gothic" panose="020B0502020202020204" pitchFamily="34" charset="0"/>
                <a:cs typeface="HelveticaNeueLT Std"/>
              </a:endParaRPr>
            </a:p>
          </p:txBody>
        </p:sp>
        <p:sp>
          <p:nvSpPr>
            <p:cNvPr id="8" name="Rectangle 7">
              <a:extLst>
                <a:ext uri="{FF2B5EF4-FFF2-40B4-BE49-F238E27FC236}">
                  <a16:creationId xmlns:a16="http://schemas.microsoft.com/office/drawing/2014/main" id="{21EF59AE-8629-0554-886F-C713F210A68E}"/>
                </a:ext>
              </a:extLst>
            </p:cNvPr>
            <p:cNvSpPr/>
            <p:nvPr/>
          </p:nvSpPr>
          <p:spPr>
            <a:xfrm>
              <a:off x="3840864" y="1183213"/>
              <a:ext cx="3918836" cy="3881879"/>
            </a:xfrm>
            <a:prstGeom prst="rect">
              <a:avLst/>
            </a:prstGeom>
            <a:solidFill>
              <a:schemeClr val="tx1">
                <a:alpha val="499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entury Gothic" panose="020B0502020202020204" pitchFamily="34" charset="0"/>
              </a:endParaRPr>
            </a:p>
          </p:txBody>
        </p:sp>
        <p:sp>
          <p:nvSpPr>
            <p:cNvPr id="9" name="TextBox 8">
              <a:extLst>
                <a:ext uri="{FF2B5EF4-FFF2-40B4-BE49-F238E27FC236}">
                  <a16:creationId xmlns:a16="http://schemas.microsoft.com/office/drawing/2014/main" id="{9C64A2C2-3AD9-AADD-E285-582988AD7B10}"/>
                </a:ext>
              </a:extLst>
            </p:cNvPr>
            <p:cNvSpPr txBox="1"/>
            <p:nvPr/>
          </p:nvSpPr>
          <p:spPr>
            <a:xfrm>
              <a:off x="3993816" y="1384072"/>
              <a:ext cx="3569034" cy="3397712"/>
            </a:xfrm>
            <a:prstGeom prst="rect">
              <a:avLst/>
            </a:prstGeom>
          </p:spPr>
          <p:txBody>
            <a:bodyPr vert="horz" wrap="square" lIns="72000" tIns="72000" rIns="72000" bIns="72000" numCol="1" spcCol="144000" rtlCol="0">
              <a:noAutofit/>
            </a:bodyPr>
            <a:lstStyle>
              <a:defPPr>
                <a:defRPr lang="en-US"/>
              </a:defPPr>
              <a:lvl1pPr>
                <a:lnSpc>
                  <a:spcPct val="125000"/>
                </a:lnSpc>
                <a:spcBef>
                  <a:spcPts val="600"/>
                </a:spcBef>
                <a:spcAft>
                  <a:spcPts val="600"/>
                </a:spcAft>
                <a:defRPr sz="1200">
                  <a:solidFill>
                    <a:srgbClr val="000000"/>
                  </a:solidFill>
                  <a:latin typeface="Garamond" panose="02020404030301010803" pitchFamily="18" charset="0"/>
                  <a:ea typeface="Times New Roman" panose="02020603050405020304" pitchFamily="18" charset="0"/>
                </a:defRPr>
              </a:lvl1pPr>
            </a:lstStyle>
            <a:p>
              <a:pPr marL="171450" indent="-171450">
                <a:buFont typeface="Arial" panose="020B0604020202020204" pitchFamily="34" charset="0"/>
                <a:buChar char="•"/>
              </a:pPr>
              <a:r>
                <a:rPr lang="en-US" sz="1100">
                  <a:solidFill>
                    <a:schemeClr val="bg1"/>
                  </a:solidFill>
                  <a:latin typeface="Century Gothic" panose="020B0502020202020204" pitchFamily="34" charset="0"/>
                </a:rPr>
                <a:t>Executive Education</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Centre for Analytical Finance</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Centre for Business Markets</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Centre for Learning and Management Practice</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Srini Raju Centre for IT and the Networked Economy</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Thomas Schmidheiny Center for Family Enterprise</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Center for Business Innovation</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ISB Institute of Data Science</a:t>
              </a:r>
            </a:p>
          </p:txBody>
        </p:sp>
      </p:grpSp>
      <p:grpSp>
        <p:nvGrpSpPr>
          <p:cNvPr id="13" name="Group 12">
            <a:extLst>
              <a:ext uri="{FF2B5EF4-FFF2-40B4-BE49-F238E27FC236}">
                <a16:creationId xmlns:a16="http://schemas.microsoft.com/office/drawing/2014/main" id="{3B7ECB10-794D-E3CD-6BF9-C11EEBAAE621}"/>
              </a:ext>
            </a:extLst>
          </p:cNvPr>
          <p:cNvGrpSpPr/>
          <p:nvPr/>
        </p:nvGrpSpPr>
        <p:grpSpPr>
          <a:xfrm>
            <a:off x="6564860" y="1162734"/>
            <a:ext cx="5344918" cy="3874239"/>
            <a:chOff x="7759700" y="1611932"/>
            <a:chExt cx="7556500" cy="4114801"/>
          </a:xfrm>
        </p:grpSpPr>
        <p:pic>
          <p:nvPicPr>
            <p:cNvPr id="5" name="Picture 4">
              <a:extLst>
                <a:ext uri="{FF2B5EF4-FFF2-40B4-BE49-F238E27FC236}">
                  <a16:creationId xmlns:a16="http://schemas.microsoft.com/office/drawing/2014/main" id="{8EA4CEDF-3D86-C8D1-BDAB-EF26E73D9977}"/>
                </a:ext>
              </a:extLst>
            </p:cNvPr>
            <p:cNvPicPr>
              <a:picLocks noChangeAspect="1"/>
            </p:cNvPicPr>
            <p:nvPr/>
          </p:nvPicPr>
          <p:blipFill rotWithShape="1">
            <a:blip r:embed="rId4" cstate="print"/>
            <a:srcRect b="22382"/>
            <a:stretch/>
          </p:blipFill>
          <p:spPr bwMode="auto">
            <a:xfrm>
              <a:off x="7759700" y="1611932"/>
              <a:ext cx="7556500" cy="4114800"/>
            </a:xfrm>
            <a:prstGeom prst="rect">
              <a:avLst/>
            </a:prstGeom>
            <a:noFill/>
            <a:ln>
              <a:noFill/>
            </a:ln>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10E2389F-D04F-BACF-D377-3B7263D6FD9C}"/>
                </a:ext>
              </a:extLst>
            </p:cNvPr>
            <p:cNvSpPr/>
            <p:nvPr/>
          </p:nvSpPr>
          <p:spPr>
            <a:xfrm>
              <a:off x="11328734" y="1611933"/>
              <a:ext cx="3987466" cy="4114800"/>
            </a:xfrm>
            <a:prstGeom prst="rect">
              <a:avLst/>
            </a:prstGeom>
            <a:solidFill>
              <a:schemeClr val="tx1">
                <a:alpha val="499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latin typeface="Century Gothic" panose="020B0502020202020204" pitchFamily="34" charset="0"/>
              </a:endParaRPr>
            </a:p>
          </p:txBody>
        </p:sp>
        <p:sp>
          <p:nvSpPr>
            <p:cNvPr id="7" name="object 2">
              <a:extLst>
                <a:ext uri="{FF2B5EF4-FFF2-40B4-BE49-F238E27FC236}">
                  <a16:creationId xmlns:a16="http://schemas.microsoft.com/office/drawing/2014/main" id="{D71E1A7D-44C0-BD61-0EF6-99944C54C6B8}"/>
                </a:ext>
              </a:extLst>
            </p:cNvPr>
            <p:cNvSpPr txBox="1">
              <a:spLocks/>
            </p:cNvSpPr>
            <p:nvPr/>
          </p:nvSpPr>
          <p:spPr>
            <a:xfrm>
              <a:off x="8098656" y="1885287"/>
              <a:ext cx="2707703" cy="340508"/>
            </a:xfrm>
            <a:prstGeom prst="rect">
              <a:avLst/>
            </a:prstGeom>
          </p:spPr>
          <p:txBody>
            <a:bodyPr vert="horz" wrap="square" lIns="0" tIns="12700" rIns="0" bIns="0" rtlCol="0" anchor="ctr">
              <a:spAutoFit/>
            </a:bodyPr>
            <a:lstStyle>
              <a:lvl1pPr>
                <a:defRPr>
                  <a:latin typeface="+mj-lt"/>
                  <a:ea typeface="+mj-ea"/>
                  <a:cs typeface="+mj-cs"/>
                </a:defRPr>
              </a:lvl1pPr>
            </a:lstStyle>
            <a:p>
              <a:pPr marL="12700">
                <a:spcBef>
                  <a:spcPts val="100"/>
                </a:spcBef>
              </a:pPr>
              <a:r>
                <a:rPr lang="en-IN" kern="0">
                  <a:solidFill>
                    <a:schemeClr val="bg1"/>
                  </a:solidFill>
                  <a:latin typeface="Century Gothic" panose="020B0502020202020204" pitchFamily="34" charset="0"/>
                  <a:cs typeface="HelveticaNeueLT Std"/>
                </a:rPr>
                <a:t>Mohali campus</a:t>
              </a:r>
              <a:endParaRPr lang="en-IN" sz="2000" kern="0">
                <a:solidFill>
                  <a:schemeClr val="bg1"/>
                </a:solidFill>
                <a:latin typeface="Century Gothic" panose="020B0502020202020204" pitchFamily="34" charset="0"/>
                <a:cs typeface="HelveticaNeueLT Std"/>
              </a:endParaRPr>
            </a:p>
          </p:txBody>
        </p:sp>
        <p:sp>
          <p:nvSpPr>
            <p:cNvPr id="10" name="TextBox 9">
              <a:extLst>
                <a:ext uri="{FF2B5EF4-FFF2-40B4-BE49-F238E27FC236}">
                  <a16:creationId xmlns:a16="http://schemas.microsoft.com/office/drawing/2014/main" id="{E3906070-0B01-2036-50B6-478ECB6BEBC2}"/>
                </a:ext>
              </a:extLst>
            </p:cNvPr>
            <p:cNvSpPr txBox="1"/>
            <p:nvPr/>
          </p:nvSpPr>
          <p:spPr>
            <a:xfrm>
              <a:off x="11537950" y="1895239"/>
              <a:ext cx="3569034" cy="3397712"/>
            </a:xfrm>
            <a:prstGeom prst="rect">
              <a:avLst/>
            </a:prstGeom>
          </p:spPr>
          <p:txBody>
            <a:bodyPr vert="horz" wrap="square" lIns="72000" tIns="72000" rIns="72000" bIns="72000" numCol="1" spcCol="144000" rtlCol="0">
              <a:noAutofit/>
            </a:bodyPr>
            <a:lstStyle>
              <a:defPPr>
                <a:defRPr lang="en-US"/>
              </a:defPPr>
              <a:lvl1pPr>
                <a:lnSpc>
                  <a:spcPct val="125000"/>
                </a:lnSpc>
                <a:spcBef>
                  <a:spcPts val="600"/>
                </a:spcBef>
                <a:spcAft>
                  <a:spcPts val="600"/>
                </a:spcAft>
                <a:defRPr sz="1200">
                  <a:solidFill>
                    <a:srgbClr val="000000"/>
                  </a:solidFill>
                  <a:latin typeface="Garamond" panose="02020404030301010803" pitchFamily="18" charset="0"/>
                  <a:ea typeface="Times New Roman" panose="02020603050405020304" pitchFamily="18" charset="0"/>
                </a:defRPr>
              </a:lvl1pPr>
            </a:lstStyle>
            <a:p>
              <a:pPr marL="171450" indent="-171450">
                <a:buFont typeface="Arial" panose="020B0604020202020204" pitchFamily="34" charset="0"/>
                <a:buChar char="•"/>
              </a:pPr>
              <a:r>
                <a:rPr lang="en-US" sz="1100">
                  <a:solidFill>
                    <a:schemeClr val="bg1"/>
                  </a:solidFill>
                  <a:latin typeface="Century Gothic" panose="020B0502020202020204" pitchFamily="34" charset="0"/>
                </a:rPr>
                <a:t>Bharti Institute of Public Policy</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Max Institute of Healthcare Management</a:t>
              </a:r>
            </a:p>
            <a:p>
              <a:pPr marL="171450" indent="-171450">
                <a:buFont typeface="Arial" panose="020B0604020202020204" pitchFamily="34" charset="0"/>
                <a:buChar char="•"/>
              </a:pPr>
              <a:r>
                <a:rPr lang="en-US" sz="1100">
                  <a:solidFill>
                    <a:schemeClr val="bg1"/>
                  </a:solidFill>
                  <a:latin typeface="Century Gothic" panose="020B0502020202020204" pitchFamily="34" charset="0"/>
                </a:rPr>
                <a:t>Munjal Institute for Global Manufacturing</a:t>
              </a:r>
            </a:p>
            <a:p>
              <a:pPr marL="171450" indent="-171450">
                <a:buFont typeface="Arial" panose="020B0604020202020204" pitchFamily="34" charset="0"/>
                <a:buChar char="•"/>
              </a:pPr>
              <a:r>
                <a:rPr lang="en-US" sz="1100" err="1">
                  <a:solidFill>
                    <a:schemeClr val="bg1"/>
                  </a:solidFill>
                  <a:latin typeface="Century Gothic" panose="020B0502020202020204" pitchFamily="34" charset="0"/>
                </a:rPr>
                <a:t>Punj</a:t>
              </a:r>
              <a:r>
                <a:rPr lang="en-US" sz="1100">
                  <a:solidFill>
                    <a:schemeClr val="bg1"/>
                  </a:solidFill>
                  <a:latin typeface="Century Gothic" panose="020B0502020202020204" pitchFamily="34" charset="0"/>
                </a:rPr>
                <a:t> Lloyd Institute of Infrastructure Management</a:t>
              </a:r>
            </a:p>
          </p:txBody>
        </p:sp>
      </p:grpSp>
      <p:sp>
        <p:nvSpPr>
          <p:cNvPr id="15" name="TextBox 14">
            <a:extLst>
              <a:ext uri="{FF2B5EF4-FFF2-40B4-BE49-F238E27FC236}">
                <a16:creationId xmlns:a16="http://schemas.microsoft.com/office/drawing/2014/main" id="{68230B2A-FD72-A513-19A0-BEB23B8DA5D1}"/>
              </a:ext>
            </a:extLst>
          </p:cNvPr>
          <p:cNvSpPr txBox="1"/>
          <p:nvPr/>
        </p:nvSpPr>
        <p:spPr>
          <a:xfrm>
            <a:off x="203200" y="5298842"/>
            <a:ext cx="11706577" cy="923330"/>
          </a:xfrm>
          <a:prstGeom prst="rect">
            <a:avLst/>
          </a:prstGeom>
          <a:noFill/>
        </p:spPr>
        <p:txBody>
          <a:bodyPr wrap="square">
            <a:spAutoFit/>
          </a:bodyPr>
          <a:lstStyle/>
          <a:p>
            <a:pPr marL="285750" lvl="0" indent="-285750">
              <a:buFont typeface="Wingdings" panose="05000000000000000000" pitchFamily="2" charset="2"/>
              <a:buChar char="v"/>
            </a:pPr>
            <a:r>
              <a:rPr lang="en-US" sz="1800" i="0">
                <a:latin typeface="Arial" panose="020B0604020202020204" pitchFamily="34" charset="0"/>
                <a:cs typeface="Arial" panose="020B0604020202020204" pitchFamily="34" charset="0"/>
              </a:rPr>
              <a:t>Develop talent and deepen research-based knowledge in specialised verticals critical to India’s development.</a:t>
            </a:r>
          </a:p>
          <a:p>
            <a:pPr marL="285750" lvl="0" indent="-285750">
              <a:buFont typeface="Wingdings" panose="05000000000000000000" pitchFamily="2" charset="2"/>
              <a:buChar char="v"/>
            </a:pPr>
            <a:endParaRPr lang="en-US">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r>
              <a:rPr lang="en-US" sz="1800" i="0">
                <a:latin typeface="Arial" panose="020B0604020202020204" pitchFamily="34" charset="0"/>
                <a:cs typeface="Arial" panose="020B0604020202020204" pitchFamily="34" charset="0"/>
              </a:rPr>
              <a:t>Connect industry and academia to advance education, research and outreach in key areas.</a:t>
            </a:r>
          </a:p>
        </p:txBody>
      </p:sp>
      <p:cxnSp>
        <p:nvCxnSpPr>
          <p:cNvPr id="16" name="Straight Connector 15">
            <a:extLst>
              <a:ext uri="{FF2B5EF4-FFF2-40B4-BE49-F238E27FC236}">
                <a16:creationId xmlns:a16="http://schemas.microsoft.com/office/drawing/2014/main" id="{A8BDDAEE-2D05-81CB-4209-5BE02A9182DC}"/>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Slide Number Placeholder 2">
            <a:extLst>
              <a:ext uri="{FF2B5EF4-FFF2-40B4-BE49-F238E27FC236}">
                <a16:creationId xmlns:a16="http://schemas.microsoft.com/office/drawing/2014/main" id="{181A029F-19D3-0220-3483-F0C4C743E0E9}"/>
              </a:ext>
            </a:extLst>
          </p:cNvPr>
          <p:cNvSpPr>
            <a:spLocks noGrp="1"/>
          </p:cNvSpPr>
          <p:nvPr>
            <p:ph type="sldNum" sz="quarter" idx="4"/>
          </p:nvPr>
        </p:nvSpPr>
        <p:spPr>
          <a:xfrm>
            <a:off x="11664272" y="6456514"/>
            <a:ext cx="508000" cy="365125"/>
          </a:xfrm>
        </p:spPr>
        <p:txBody>
          <a:bodyPr/>
          <a:lstStyle/>
          <a:p>
            <a:fld id="{A7A995A4-FE07-456D-8AD5-7BB0FE422D12}" type="slidenum">
              <a:rPr lang="en-US" smtClean="0"/>
              <a:pPr/>
              <a:t>7</a:t>
            </a:fld>
            <a:endParaRPr lang="en-US"/>
          </a:p>
        </p:txBody>
      </p:sp>
    </p:spTree>
    <p:extLst>
      <p:ext uri="{BB962C8B-B14F-4D97-AF65-F5344CB8AC3E}">
        <p14:creationId xmlns:p14="http://schemas.microsoft.com/office/powerpoint/2010/main" val="12197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C14C-E7D1-AD23-A95F-B460691B5491}"/>
              </a:ext>
            </a:extLst>
          </p:cNvPr>
          <p:cNvSpPr>
            <a:spLocks noGrp="1"/>
          </p:cNvSpPr>
          <p:nvPr>
            <p:ph type="title"/>
          </p:nvPr>
        </p:nvSpPr>
        <p:spPr/>
        <p:txBody>
          <a:bodyPr/>
          <a:lstStyle/>
          <a:p>
            <a:r>
              <a:rPr lang="en-GB">
                <a:latin typeface="Arial Narrow" panose="020B0606020202030204" pitchFamily="34" charset="0"/>
              </a:rPr>
              <a:t>Faculty Overview</a:t>
            </a:r>
          </a:p>
        </p:txBody>
      </p:sp>
      <p:sp>
        <p:nvSpPr>
          <p:cNvPr id="3" name="Slide Number Placeholder 2">
            <a:extLst>
              <a:ext uri="{FF2B5EF4-FFF2-40B4-BE49-F238E27FC236}">
                <a16:creationId xmlns:a16="http://schemas.microsoft.com/office/drawing/2014/main" id="{BE7D1D16-5170-D170-596C-E4A8C948FCDB}"/>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sz="1000" b="1" kern="1200">
                <a:solidFill>
                  <a:srgbClr val="FFFFFF"/>
                </a:solidFill>
                <a:latin typeface="Perpetua" panose="02020502060401020303"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fld id="{CE3CA479-CA0E-4785-8B37-BAAE069DEA7C}" type="slidenum">
              <a:rPr lang="en-US" altLang="en-US" smtClean="0"/>
              <a:pPr/>
              <a:t>8</a:t>
            </a:fld>
            <a:endParaRPr lang="en-US" altLang="en-US"/>
          </a:p>
        </p:txBody>
      </p:sp>
      <p:sp>
        <p:nvSpPr>
          <p:cNvPr id="5" name="TextBox 4">
            <a:extLst>
              <a:ext uri="{FF2B5EF4-FFF2-40B4-BE49-F238E27FC236}">
                <a16:creationId xmlns:a16="http://schemas.microsoft.com/office/drawing/2014/main" id="{3C5FD75B-99E5-CE14-39F4-41DE57F39E9A}"/>
              </a:ext>
            </a:extLst>
          </p:cNvPr>
          <p:cNvSpPr txBox="1"/>
          <p:nvPr/>
        </p:nvSpPr>
        <p:spPr>
          <a:xfrm>
            <a:off x="381000" y="1371600"/>
            <a:ext cx="4199468" cy="5320687"/>
          </a:xfrm>
          <a:prstGeom prst="rect">
            <a:avLst/>
          </a:prstGeom>
          <a:noFill/>
        </p:spPr>
        <p:txBody>
          <a:bodyPr wrap="square" lIns="91440" tIns="45720" rIns="91440" bIns="45720" anchor="t">
            <a:spAutoFit/>
          </a:bodyPr>
          <a:lstStyle/>
          <a:p>
            <a:pPr fontAlgn="base">
              <a:lnSpc>
                <a:spcPct val="114000"/>
              </a:lnSpc>
              <a:spcBef>
                <a:spcPts val="900"/>
              </a:spcBef>
              <a:spcAft>
                <a:spcPts val="900"/>
              </a:spcAft>
              <a:defRPr/>
            </a:pPr>
            <a:r>
              <a:rPr lang="en-US" sz="1900">
                <a:latin typeface="Arial"/>
                <a:ea typeface="Verdana"/>
                <a:cs typeface="Arial"/>
              </a:rPr>
              <a:t>ISB has a unique and diverse Faculty Portfolio with following features:</a:t>
            </a:r>
          </a:p>
          <a:p>
            <a:pPr marL="285750" indent="-285750" fontAlgn="base">
              <a:lnSpc>
                <a:spcPct val="113999"/>
              </a:lnSpc>
              <a:buFont typeface="Arial" panose="020B0604020202020204" pitchFamily="34" charset="0"/>
              <a:buChar char="•"/>
              <a:defRPr/>
            </a:pPr>
            <a:r>
              <a:rPr lang="en-US" sz="1900">
                <a:latin typeface="Arial"/>
                <a:ea typeface="Verdana"/>
                <a:cs typeface="Arial"/>
              </a:rPr>
              <a:t>66+ Research active resident faculty</a:t>
            </a:r>
            <a:endParaRPr lang="en-US" sz="1900">
              <a:latin typeface="Arial"/>
              <a:ea typeface="Verdana" panose="020B0604030504040204" pitchFamily="34" charset="0"/>
              <a:cs typeface="Arial"/>
            </a:endParaRPr>
          </a:p>
          <a:p>
            <a:pPr marL="285750" indent="-285750">
              <a:lnSpc>
                <a:spcPct val="113999"/>
              </a:lnSpc>
              <a:spcBef>
                <a:spcPts val="900"/>
              </a:spcBef>
              <a:spcAft>
                <a:spcPts val="900"/>
              </a:spcAft>
              <a:buFont typeface="Arial" panose="020B0604020202020204" pitchFamily="34" charset="0"/>
              <a:buChar char="•"/>
              <a:defRPr/>
            </a:pPr>
            <a:r>
              <a:rPr lang="en-US" sz="1900">
                <a:latin typeface="Arial"/>
                <a:ea typeface="Verdana"/>
                <a:cs typeface="Arial"/>
              </a:rPr>
              <a:t>Visiting faculty representing top 100 global B-schools</a:t>
            </a:r>
          </a:p>
          <a:p>
            <a:pPr marL="285750" indent="-285750">
              <a:lnSpc>
                <a:spcPct val="113999"/>
              </a:lnSpc>
              <a:spcBef>
                <a:spcPts val="900"/>
              </a:spcBef>
              <a:spcAft>
                <a:spcPts val="900"/>
              </a:spcAft>
              <a:buFont typeface="Arial" panose="020B0604020202020204" pitchFamily="34" charset="0"/>
              <a:buChar char="•"/>
              <a:defRPr/>
            </a:pPr>
            <a:r>
              <a:rPr lang="en-US" sz="1900">
                <a:latin typeface="Arial"/>
                <a:ea typeface="Verdana"/>
                <a:cs typeface="Arial"/>
              </a:rPr>
              <a:t>Practice based / Clinical faculty - renowned leaders in Strategy, Innovation, Marketing, Finance and Leadership. </a:t>
            </a:r>
            <a:endParaRPr lang="en-US" sz="1900">
              <a:latin typeface="Arial"/>
              <a:cs typeface="Arial"/>
            </a:endParaRPr>
          </a:p>
          <a:p>
            <a:pPr marL="285750" indent="-285750">
              <a:lnSpc>
                <a:spcPct val="113999"/>
              </a:lnSpc>
              <a:spcBef>
                <a:spcPts val="900"/>
              </a:spcBef>
              <a:spcAft>
                <a:spcPts val="900"/>
              </a:spcAft>
              <a:buFont typeface="Arial" panose="020B0604020202020204" pitchFamily="34" charset="0"/>
              <a:buChar char="•"/>
              <a:defRPr/>
            </a:pPr>
            <a:r>
              <a:rPr lang="en-US" sz="1900">
                <a:latin typeface="Arial"/>
                <a:ea typeface="Verdana"/>
                <a:cs typeface="Arial"/>
              </a:rPr>
              <a:t>Leverage the faculty and expertise of Centers of Excellence</a:t>
            </a:r>
          </a:p>
          <a:p>
            <a:pPr marL="285750" indent="-285750">
              <a:lnSpc>
                <a:spcPct val="113999"/>
              </a:lnSpc>
              <a:spcBef>
                <a:spcPts val="900"/>
              </a:spcBef>
              <a:spcAft>
                <a:spcPts val="900"/>
              </a:spcAft>
              <a:buFont typeface="Arial" panose="020B0604020202020204" pitchFamily="34" charset="0"/>
              <a:buChar char="•"/>
              <a:defRPr/>
            </a:pPr>
            <a:endParaRPr lang="en-US" sz="1900">
              <a:latin typeface="Arial"/>
              <a:ea typeface="Verdana" panose="020B0604030504040204" pitchFamily="34" charset="0"/>
              <a:cs typeface="Arial"/>
            </a:endParaRPr>
          </a:p>
        </p:txBody>
      </p:sp>
      <p:cxnSp>
        <p:nvCxnSpPr>
          <p:cNvPr id="4" name="Straight Connector 3">
            <a:extLst>
              <a:ext uri="{FF2B5EF4-FFF2-40B4-BE49-F238E27FC236}">
                <a16:creationId xmlns:a16="http://schemas.microsoft.com/office/drawing/2014/main" id="{1C39CE0D-85DA-7D02-B5AD-76B8F9FD739A}"/>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2">
            <a:extLst>
              <a:ext uri="{FF2B5EF4-FFF2-40B4-BE49-F238E27FC236}">
                <a16:creationId xmlns:a16="http://schemas.microsoft.com/office/drawing/2014/main" id="{A700C8B2-861D-49FE-6686-3D41DA0B992D}"/>
              </a:ext>
            </a:extLst>
          </p:cNvPr>
          <p:cNvSpPr>
            <a:spLocks noGrp="1"/>
          </p:cNvSpPr>
          <p:nvPr>
            <p:ph type="sldNum" sz="quarter" idx="4"/>
          </p:nvPr>
        </p:nvSpPr>
        <p:spPr>
          <a:xfrm>
            <a:off x="11664272" y="6456514"/>
            <a:ext cx="508000" cy="365125"/>
          </a:xfrm>
        </p:spPr>
        <p:txBody>
          <a:bodyPr/>
          <a:lstStyle/>
          <a:p>
            <a:fld id="{A7A995A4-FE07-456D-8AD5-7BB0FE422D12}" type="slidenum">
              <a:rPr lang="en-US" smtClean="0"/>
              <a:pPr/>
              <a:t>8</a:t>
            </a:fld>
            <a:endParaRPr lang="en-US"/>
          </a:p>
        </p:txBody>
      </p:sp>
      <p:pic>
        <p:nvPicPr>
          <p:cNvPr id="9" name="Picture 9">
            <a:extLst>
              <a:ext uri="{FF2B5EF4-FFF2-40B4-BE49-F238E27FC236}">
                <a16:creationId xmlns:a16="http://schemas.microsoft.com/office/drawing/2014/main" id="{FEE499F1-23E7-1FD9-C493-C0D48101608F}"/>
              </a:ext>
            </a:extLst>
          </p:cNvPr>
          <p:cNvPicPr>
            <a:picLocks noChangeAspect="1"/>
          </p:cNvPicPr>
          <p:nvPr/>
        </p:nvPicPr>
        <p:blipFill>
          <a:blip r:embed="rId3"/>
          <a:stretch>
            <a:fillRect/>
          </a:stretch>
        </p:blipFill>
        <p:spPr>
          <a:xfrm>
            <a:off x="5176838" y="990252"/>
            <a:ext cx="6398419" cy="5544246"/>
          </a:xfrm>
          <a:prstGeom prst="rect">
            <a:avLst/>
          </a:prstGeom>
        </p:spPr>
      </p:pic>
    </p:spTree>
    <p:extLst>
      <p:ext uri="{BB962C8B-B14F-4D97-AF65-F5344CB8AC3E}">
        <p14:creationId xmlns:p14="http://schemas.microsoft.com/office/powerpoint/2010/main" val="1086069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5165-C6F2-FE7B-9C9E-7470045FFD3E}"/>
              </a:ext>
            </a:extLst>
          </p:cNvPr>
          <p:cNvSpPr>
            <a:spLocks noGrp="1"/>
          </p:cNvSpPr>
          <p:nvPr>
            <p:ph type="title"/>
          </p:nvPr>
        </p:nvSpPr>
        <p:spPr/>
        <p:txBody>
          <a:bodyPr/>
          <a:lstStyle/>
          <a:p>
            <a:r>
              <a:rPr lang="en-GB">
                <a:latin typeface="Arial Narrow" panose="020B0606020202030204" pitchFamily="34" charset="0"/>
              </a:rPr>
              <a:t>Executive Education at ISB</a:t>
            </a:r>
          </a:p>
        </p:txBody>
      </p:sp>
      <p:sp>
        <p:nvSpPr>
          <p:cNvPr id="3" name="Slide Number Placeholder 2">
            <a:extLst>
              <a:ext uri="{FF2B5EF4-FFF2-40B4-BE49-F238E27FC236}">
                <a16:creationId xmlns:a16="http://schemas.microsoft.com/office/drawing/2014/main" id="{E687F7DA-B84F-EEA3-58C5-568894B24A44}"/>
              </a:ext>
            </a:extLst>
          </p:cNvPr>
          <p:cNvSpPr>
            <a:spLocks noGrp="1"/>
          </p:cNvSpPr>
          <p:nvPr>
            <p:ph type="sldNum" sz="quarter" idx="10"/>
          </p:nvPr>
        </p:nvSpPr>
        <p:spPr>
          <a:xfrm>
            <a:off x="11664951" y="6456364"/>
            <a:ext cx="5080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sz="1000" b="1" kern="1200">
                <a:solidFill>
                  <a:srgbClr val="FFFFFF"/>
                </a:solidFill>
                <a:latin typeface="Perpetua" panose="02020502060401020303"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fld id="{CE3CA479-CA0E-4785-8B37-BAAE069DEA7C}" type="slidenum">
              <a:rPr lang="en-US" altLang="en-US" smtClean="0"/>
              <a:pPr/>
              <a:t>9</a:t>
            </a:fld>
            <a:endParaRPr lang="en-US" altLang="en-US"/>
          </a:p>
        </p:txBody>
      </p:sp>
      <p:sp>
        <p:nvSpPr>
          <p:cNvPr id="13" name="TextBox 12">
            <a:extLst>
              <a:ext uri="{FF2B5EF4-FFF2-40B4-BE49-F238E27FC236}">
                <a16:creationId xmlns:a16="http://schemas.microsoft.com/office/drawing/2014/main" id="{2478FEAE-CDDC-5D6F-F9C5-D2EEA49951FE}"/>
              </a:ext>
            </a:extLst>
          </p:cNvPr>
          <p:cNvSpPr txBox="1"/>
          <p:nvPr/>
        </p:nvSpPr>
        <p:spPr>
          <a:xfrm>
            <a:off x="0" y="1342965"/>
            <a:ext cx="11922837" cy="969496"/>
          </a:xfrm>
          <a:prstGeom prst="rect">
            <a:avLst/>
          </a:prstGeom>
          <a:noFill/>
        </p:spPr>
        <p:txBody>
          <a:bodyPr wrap="square" lIns="91440" tIns="45720" rIns="91440" bIns="45720" anchor="t">
            <a:spAutoFit/>
          </a:bodyPr>
          <a:lstStyle/>
          <a:p>
            <a:pPr marL="358775" algn="ctr">
              <a:spcBef>
                <a:spcPts val="200"/>
              </a:spcBef>
            </a:pPr>
            <a:r>
              <a:rPr lang="en-IN" sz="1900">
                <a:effectLst/>
                <a:latin typeface="Arial"/>
                <a:ea typeface="Times New Roman" panose="02020603050405020304" pitchFamily="18" charset="0"/>
                <a:cs typeface="Arial"/>
              </a:rPr>
              <a:t>EE at ISB undertakes a variety of Open, </a:t>
            </a:r>
            <a:r>
              <a:rPr lang="en-IN" sz="1900">
                <a:latin typeface="Arial"/>
                <a:ea typeface="Times New Roman" panose="02020603050405020304" pitchFamily="18" charset="0"/>
                <a:cs typeface="Arial"/>
              </a:rPr>
              <a:t>Enterprise </a:t>
            </a:r>
            <a:r>
              <a:rPr lang="en-IN" sz="1900">
                <a:effectLst/>
                <a:latin typeface="Arial"/>
                <a:ea typeface="Times New Roman" panose="02020603050405020304" pitchFamily="18" charset="0"/>
                <a:cs typeface="Arial"/>
              </a:rPr>
              <a:t>and</a:t>
            </a:r>
            <a:r>
              <a:rPr lang="en-IN" sz="1900">
                <a:latin typeface="Arial"/>
                <a:ea typeface="Times New Roman" panose="02020603050405020304" pitchFamily="18" charset="0"/>
                <a:cs typeface="Arial"/>
              </a:rPr>
              <a:t> Government programmes</a:t>
            </a:r>
            <a:r>
              <a:rPr lang="en-IN" sz="1900">
                <a:effectLst/>
                <a:latin typeface="Arial"/>
                <a:ea typeface="Times New Roman" panose="02020603050405020304" pitchFamily="18" charset="0"/>
                <a:cs typeface="Arial"/>
              </a:rPr>
              <a:t>. Over the last decade, </a:t>
            </a:r>
            <a:r>
              <a:rPr lang="en-IN" sz="1900">
                <a:latin typeface="Arial"/>
                <a:ea typeface="Times New Roman" panose="02020603050405020304" pitchFamily="18" charset="0"/>
                <a:cs typeface="Arial"/>
              </a:rPr>
              <a:t>EE </a:t>
            </a:r>
            <a:r>
              <a:rPr lang="en-IN" sz="1900">
                <a:effectLst/>
                <a:latin typeface="Arial"/>
                <a:ea typeface="Times New Roman" panose="02020603050405020304" pitchFamily="18" charset="0"/>
                <a:cs typeface="Arial"/>
              </a:rPr>
              <a:t>has provided training to more than 50,000 executives from India and </a:t>
            </a:r>
            <a:r>
              <a:rPr lang="en-IN" sz="1900">
                <a:latin typeface="Arial"/>
                <a:ea typeface="Times New Roman" panose="02020603050405020304" pitchFamily="18" charset="0"/>
                <a:cs typeface="Arial"/>
              </a:rPr>
              <a:t>overseas</a:t>
            </a:r>
            <a:r>
              <a:rPr lang="en-IN" sz="1900">
                <a:effectLst/>
                <a:latin typeface="Arial"/>
                <a:ea typeface="Times New Roman" panose="02020603050405020304" pitchFamily="18" charset="0"/>
                <a:cs typeface="Arial"/>
              </a:rPr>
              <a:t> across 1300+ programs.</a:t>
            </a:r>
            <a:endParaRPr lang="en-US" sz="1900">
              <a:latin typeface="Arial"/>
              <a:cs typeface="Arial"/>
            </a:endParaRPr>
          </a:p>
        </p:txBody>
      </p:sp>
      <p:sp>
        <p:nvSpPr>
          <p:cNvPr id="14" name="Text Placeholder 4">
            <a:extLst>
              <a:ext uri="{FF2B5EF4-FFF2-40B4-BE49-F238E27FC236}">
                <a16:creationId xmlns:a16="http://schemas.microsoft.com/office/drawing/2014/main" id="{C02D2E6A-7181-E2E6-0A23-AE9EAAE9D645}"/>
              </a:ext>
            </a:extLst>
          </p:cNvPr>
          <p:cNvSpPr txBox="1">
            <a:spLocks/>
          </p:cNvSpPr>
          <p:nvPr/>
        </p:nvSpPr>
        <p:spPr bwMode="auto">
          <a:xfrm>
            <a:off x="381000" y="2769039"/>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spcBef>
                <a:spcPct val="20000"/>
              </a:spcBef>
              <a:buClr>
                <a:schemeClr val="accent1"/>
              </a:buClr>
            </a:pPr>
            <a:r>
              <a:rPr lang="en-US" altLang="en-US" b="1">
                <a:solidFill>
                  <a:schemeClr val="tx2"/>
                </a:solidFill>
                <a:latin typeface="Century Gothic" panose="020B0502020202020204" pitchFamily="34" charset="0"/>
              </a:rPr>
              <a:t>EE Advantage @ ISB</a:t>
            </a:r>
          </a:p>
        </p:txBody>
      </p:sp>
      <p:sp>
        <p:nvSpPr>
          <p:cNvPr id="16" name="Text Placeholder 4">
            <a:extLst>
              <a:ext uri="{FF2B5EF4-FFF2-40B4-BE49-F238E27FC236}">
                <a16:creationId xmlns:a16="http://schemas.microsoft.com/office/drawing/2014/main" id="{5EED8B0F-6979-1A79-EF11-E4E4F6E2C12C}"/>
              </a:ext>
            </a:extLst>
          </p:cNvPr>
          <p:cNvSpPr txBox="1">
            <a:spLocks/>
          </p:cNvSpPr>
          <p:nvPr/>
        </p:nvSpPr>
        <p:spPr bwMode="auto">
          <a:xfrm>
            <a:off x="447585" y="4169032"/>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spcBef>
                <a:spcPct val="20000"/>
              </a:spcBef>
              <a:buClr>
                <a:schemeClr val="accent1"/>
              </a:buClr>
            </a:pPr>
            <a:r>
              <a:rPr lang="en-US" altLang="en-US" sz="1400" b="1">
                <a:latin typeface="Century Gothic" panose="020B0502020202020204" pitchFamily="34" charset="0"/>
              </a:rPr>
              <a:t>Client-centric approach</a:t>
            </a:r>
          </a:p>
        </p:txBody>
      </p:sp>
      <p:sp>
        <p:nvSpPr>
          <p:cNvPr id="17" name="Text Placeholder 4">
            <a:extLst>
              <a:ext uri="{FF2B5EF4-FFF2-40B4-BE49-F238E27FC236}">
                <a16:creationId xmlns:a16="http://schemas.microsoft.com/office/drawing/2014/main" id="{89106398-FC9A-38BA-2D2D-967C5CCB9292}"/>
              </a:ext>
            </a:extLst>
          </p:cNvPr>
          <p:cNvSpPr txBox="1">
            <a:spLocks/>
          </p:cNvSpPr>
          <p:nvPr/>
        </p:nvSpPr>
        <p:spPr bwMode="auto">
          <a:xfrm>
            <a:off x="456294" y="5415688"/>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Business understanding in program design</a:t>
            </a:r>
          </a:p>
        </p:txBody>
      </p:sp>
      <p:sp>
        <p:nvSpPr>
          <p:cNvPr id="18" name="Text Placeholder 4">
            <a:extLst>
              <a:ext uri="{FF2B5EF4-FFF2-40B4-BE49-F238E27FC236}">
                <a16:creationId xmlns:a16="http://schemas.microsoft.com/office/drawing/2014/main" id="{D2F14E02-B85C-627C-B852-D720A5922816}"/>
              </a:ext>
            </a:extLst>
          </p:cNvPr>
          <p:cNvSpPr txBox="1">
            <a:spLocks/>
          </p:cNvSpPr>
          <p:nvPr/>
        </p:nvSpPr>
        <p:spPr bwMode="auto">
          <a:xfrm>
            <a:off x="3444785" y="4169032"/>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World-class faculty</a:t>
            </a:r>
          </a:p>
        </p:txBody>
      </p:sp>
      <p:sp>
        <p:nvSpPr>
          <p:cNvPr id="22" name="Text Placeholder 4">
            <a:extLst>
              <a:ext uri="{FF2B5EF4-FFF2-40B4-BE49-F238E27FC236}">
                <a16:creationId xmlns:a16="http://schemas.microsoft.com/office/drawing/2014/main" id="{4BBE8E2F-C0FD-AFD0-DECF-D1105778B871}"/>
              </a:ext>
            </a:extLst>
          </p:cNvPr>
          <p:cNvSpPr txBox="1">
            <a:spLocks/>
          </p:cNvSpPr>
          <p:nvPr/>
        </p:nvSpPr>
        <p:spPr bwMode="auto">
          <a:xfrm>
            <a:off x="3450591" y="5410877"/>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Deep domain expertise</a:t>
            </a:r>
          </a:p>
        </p:txBody>
      </p:sp>
      <p:sp>
        <p:nvSpPr>
          <p:cNvPr id="23" name="Text Placeholder 4">
            <a:extLst>
              <a:ext uri="{FF2B5EF4-FFF2-40B4-BE49-F238E27FC236}">
                <a16:creationId xmlns:a16="http://schemas.microsoft.com/office/drawing/2014/main" id="{D0AF5EEC-9B4C-888F-00B0-A7270E710116}"/>
              </a:ext>
            </a:extLst>
          </p:cNvPr>
          <p:cNvSpPr txBox="1">
            <a:spLocks/>
          </p:cNvSpPr>
          <p:nvPr/>
        </p:nvSpPr>
        <p:spPr bwMode="auto">
          <a:xfrm>
            <a:off x="6441985" y="4169032"/>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Focus on emerging market realities</a:t>
            </a:r>
          </a:p>
        </p:txBody>
      </p:sp>
      <p:sp>
        <p:nvSpPr>
          <p:cNvPr id="24" name="Text Placeholder 4">
            <a:extLst>
              <a:ext uri="{FF2B5EF4-FFF2-40B4-BE49-F238E27FC236}">
                <a16:creationId xmlns:a16="http://schemas.microsoft.com/office/drawing/2014/main" id="{0BC6FB28-0B92-C1E0-32EB-635B6DF3024C}"/>
              </a:ext>
            </a:extLst>
          </p:cNvPr>
          <p:cNvSpPr txBox="1">
            <a:spLocks/>
          </p:cNvSpPr>
          <p:nvPr/>
        </p:nvSpPr>
        <p:spPr bwMode="auto">
          <a:xfrm>
            <a:off x="6444888" y="5415688"/>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Immediately applicable ALPs</a:t>
            </a:r>
          </a:p>
        </p:txBody>
      </p:sp>
      <p:sp>
        <p:nvSpPr>
          <p:cNvPr id="25" name="Text Placeholder 4">
            <a:extLst>
              <a:ext uri="{FF2B5EF4-FFF2-40B4-BE49-F238E27FC236}">
                <a16:creationId xmlns:a16="http://schemas.microsoft.com/office/drawing/2014/main" id="{90A9FCD6-336C-03BA-C56A-973818EECC1F}"/>
              </a:ext>
            </a:extLst>
          </p:cNvPr>
          <p:cNvSpPr txBox="1">
            <a:spLocks/>
          </p:cNvSpPr>
          <p:nvPr/>
        </p:nvSpPr>
        <p:spPr bwMode="auto">
          <a:xfrm>
            <a:off x="9439185" y="4169032"/>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International partnerships</a:t>
            </a:r>
          </a:p>
        </p:txBody>
      </p:sp>
      <p:sp>
        <p:nvSpPr>
          <p:cNvPr id="26" name="Text Placeholder 4">
            <a:extLst>
              <a:ext uri="{FF2B5EF4-FFF2-40B4-BE49-F238E27FC236}">
                <a16:creationId xmlns:a16="http://schemas.microsoft.com/office/drawing/2014/main" id="{2A9D560E-F9D6-0A73-0FA4-BE084FAED12B}"/>
              </a:ext>
            </a:extLst>
          </p:cNvPr>
          <p:cNvSpPr txBox="1">
            <a:spLocks/>
          </p:cNvSpPr>
          <p:nvPr/>
        </p:nvSpPr>
        <p:spPr bwMode="auto">
          <a:xfrm>
            <a:off x="9439185" y="5410877"/>
            <a:ext cx="2590800" cy="46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ctr" eaLnBrk="1" hangingPunct="1">
              <a:spcBef>
                <a:spcPct val="20000"/>
              </a:spcBef>
              <a:buClr>
                <a:schemeClr val="accent1"/>
              </a:buClr>
            </a:pPr>
            <a:r>
              <a:rPr lang="en-US" altLang="en-US" sz="1400" b="1">
                <a:latin typeface="Century Gothic" panose="020B0502020202020204" pitchFamily="34" charset="0"/>
              </a:rPr>
              <a:t>Organization transformation feasibility</a:t>
            </a:r>
          </a:p>
        </p:txBody>
      </p:sp>
      <p:pic>
        <p:nvPicPr>
          <p:cNvPr id="28" name="Graphic 27" descr="Male profile with solid fill">
            <a:extLst>
              <a:ext uri="{FF2B5EF4-FFF2-40B4-BE49-F238E27FC236}">
                <a16:creationId xmlns:a16="http://schemas.microsoft.com/office/drawing/2014/main" id="{66833DFD-EFF4-1D9D-3F86-3120FFEA1C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9200" y="3320612"/>
            <a:ext cx="914400" cy="914400"/>
          </a:xfrm>
          <a:prstGeom prst="rect">
            <a:avLst/>
          </a:prstGeom>
        </p:spPr>
      </p:pic>
      <p:pic>
        <p:nvPicPr>
          <p:cNvPr id="30" name="Graphic 29" descr="Business Growth with solid fill">
            <a:extLst>
              <a:ext uri="{FF2B5EF4-FFF2-40B4-BE49-F238E27FC236}">
                <a16:creationId xmlns:a16="http://schemas.microsoft.com/office/drawing/2014/main" id="{5A604002-1012-0EA7-E9F5-78635CEA74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80185" y="3257348"/>
            <a:ext cx="914400" cy="914400"/>
          </a:xfrm>
          <a:prstGeom prst="rect">
            <a:avLst/>
          </a:prstGeom>
        </p:spPr>
      </p:pic>
      <p:pic>
        <p:nvPicPr>
          <p:cNvPr id="32" name="Graphic 31" descr="Board Of Directors with solid fill">
            <a:extLst>
              <a:ext uri="{FF2B5EF4-FFF2-40B4-BE49-F238E27FC236}">
                <a16:creationId xmlns:a16="http://schemas.microsoft.com/office/drawing/2014/main" id="{68D56A84-4399-0F6B-D1DA-0A168E6A66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9200" y="4524904"/>
            <a:ext cx="914400" cy="914400"/>
          </a:xfrm>
          <a:prstGeom prst="rect">
            <a:avLst/>
          </a:prstGeom>
        </p:spPr>
      </p:pic>
      <p:pic>
        <p:nvPicPr>
          <p:cNvPr id="34" name="Graphic 33" descr="Earth globe: Americas with solid fill">
            <a:extLst>
              <a:ext uri="{FF2B5EF4-FFF2-40B4-BE49-F238E27FC236}">
                <a16:creationId xmlns:a16="http://schemas.microsoft.com/office/drawing/2014/main" id="{4D1A8E1B-3F81-E3A7-6A17-D7337753E9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16400" y="3173018"/>
            <a:ext cx="464216" cy="464216"/>
          </a:xfrm>
          <a:prstGeom prst="rect">
            <a:avLst/>
          </a:prstGeom>
        </p:spPr>
      </p:pic>
      <p:pic>
        <p:nvPicPr>
          <p:cNvPr id="36" name="Graphic 35" descr="Group of men with solid fill">
            <a:extLst>
              <a:ext uri="{FF2B5EF4-FFF2-40B4-BE49-F238E27FC236}">
                <a16:creationId xmlns:a16="http://schemas.microsoft.com/office/drawing/2014/main" id="{AEC453FD-6112-0B5C-5C46-6845F75176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6400" y="3323018"/>
            <a:ext cx="914400" cy="914400"/>
          </a:xfrm>
          <a:prstGeom prst="rect">
            <a:avLst/>
          </a:prstGeom>
        </p:spPr>
      </p:pic>
      <p:pic>
        <p:nvPicPr>
          <p:cNvPr id="40" name="Graphic 39" descr="Pie chart with solid fill">
            <a:extLst>
              <a:ext uri="{FF2B5EF4-FFF2-40B4-BE49-F238E27FC236}">
                <a16:creationId xmlns:a16="http://schemas.microsoft.com/office/drawing/2014/main" id="{3B721EDA-D8D8-8BFC-5282-247A51B520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66400" y="4564863"/>
            <a:ext cx="914400" cy="914400"/>
          </a:xfrm>
          <a:prstGeom prst="rect">
            <a:avLst/>
          </a:prstGeom>
        </p:spPr>
      </p:pic>
      <p:pic>
        <p:nvPicPr>
          <p:cNvPr id="42" name="Graphic 41" descr="List with solid fill">
            <a:extLst>
              <a:ext uri="{FF2B5EF4-FFF2-40B4-BE49-F238E27FC236}">
                <a16:creationId xmlns:a16="http://schemas.microsoft.com/office/drawing/2014/main" id="{20948420-47AC-C32A-0B5E-3C340B6FD1C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31649" y="4639564"/>
            <a:ext cx="805666" cy="805666"/>
          </a:xfrm>
          <a:prstGeom prst="rect">
            <a:avLst/>
          </a:prstGeom>
        </p:spPr>
      </p:pic>
      <p:pic>
        <p:nvPicPr>
          <p:cNvPr id="44" name="Graphic 43" descr="Globe with solid fill">
            <a:extLst>
              <a:ext uri="{FF2B5EF4-FFF2-40B4-BE49-F238E27FC236}">
                <a16:creationId xmlns:a16="http://schemas.microsoft.com/office/drawing/2014/main" id="{2D17C8EA-FEA4-BFF2-007C-B42D4590E88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91529" y="3239927"/>
            <a:ext cx="914400" cy="914400"/>
          </a:xfrm>
          <a:prstGeom prst="rect">
            <a:avLst/>
          </a:prstGeom>
        </p:spPr>
      </p:pic>
      <p:pic>
        <p:nvPicPr>
          <p:cNvPr id="46" name="Graphic 45" descr="Hockey Stick Curve Graph with solid fill">
            <a:extLst>
              <a:ext uri="{FF2B5EF4-FFF2-40B4-BE49-F238E27FC236}">
                <a16:creationId xmlns:a16="http://schemas.microsoft.com/office/drawing/2014/main" id="{E558D5F5-AECB-8EE1-5C84-DE9872882BB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94958" y="4647953"/>
            <a:ext cx="914400" cy="914400"/>
          </a:xfrm>
          <a:prstGeom prst="rect">
            <a:avLst/>
          </a:prstGeom>
        </p:spPr>
      </p:pic>
      <p:cxnSp>
        <p:nvCxnSpPr>
          <p:cNvPr id="20" name="Straight Connector 19">
            <a:extLst>
              <a:ext uri="{FF2B5EF4-FFF2-40B4-BE49-F238E27FC236}">
                <a16:creationId xmlns:a16="http://schemas.microsoft.com/office/drawing/2014/main" id="{8A2A3467-D8CF-21A3-6C7E-100451AB28C4}"/>
              </a:ext>
            </a:extLst>
          </p:cNvPr>
          <p:cNvCxnSpPr>
            <a:cxnSpLocks/>
          </p:cNvCxnSpPr>
          <p:nvPr/>
        </p:nvCxnSpPr>
        <p:spPr>
          <a:xfrm>
            <a:off x="508000" y="838200"/>
            <a:ext cx="87122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Slide Number Placeholder 2">
            <a:extLst>
              <a:ext uri="{FF2B5EF4-FFF2-40B4-BE49-F238E27FC236}">
                <a16:creationId xmlns:a16="http://schemas.microsoft.com/office/drawing/2014/main" id="{F610BE72-9BC0-30DA-D311-DFDDC2D9CC0D}"/>
              </a:ext>
            </a:extLst>
          </p:cNvPr>
          <p:cNvSpPr>
            <a:spLocks noGrp="1"/>
          </p:cNvSpPr>
          <p:nvPr>
            <p:ph type="sldNum" sz="quarter" idx="4"/>
          </p:nvPr>
        </p:nvSpPr>
        <p:spPr>
          <a:xfrm>
            <a:off x="11664272" y="6456514"/>
            <a:ext cx="508000" cy="365125"/>
          </a:xfrm>
        </p:spPr>
        <p:txBody>
          <a:bodyPr/>
          <a:lstStyle/>
          <a:p>
            <a:fld id="{A7A995A4-FE07-456D-8AD5-7BB0FE422D12}" type="slidenum">
              <a:rPr lang="en-US" smtClean="0"/>
              <a:pPr/>
              <a:t>9</a:t>
            </a:fld>
            <a:endParaRPr lang="en-US"/>
          </a:p>
        </p:txBody>
      </p:sp>
    </p:spTree>
    <p:extLst>
      <p:ext uri="{BB962C8B-B14F-4D97-AF65-F5344CB8AC3E}">
        <p14:creationId xmlns:p14="http://schemas.microsoft.com/office/powerpoint/2010/main" val="623784755"/>
      </p:ext>
    </p:extLst>
  </p:cSld>
  <p:clrMapOvr>
    <a:masterClrMapping/>
  </p:clrMapOvr>
</p:sld>
</file>

<file path=ppt/theme/theme1.xml><?xml version="1.0" encoding="utf-8"?>
<a:theme xmlns:a="http://schemas.openxmlformats.org/drawingml/2006/main" name="ISB PowerPoint Template - 2012 - V1.0">
  <a:themeElements>
    <a:clrScheme name="ISB">
      <a:dk1>
        <a:sysClr val="windowText" lastClr="000000"/>
      </a:dk1>
      <a:lt1>
        <a:sysClr val="window" lastClr="FFFFFF"/>
      </a:lt1>
      <a:dk2>
        <a:srgbClr val="1F497D"/>
      </a:dk2>
      <a:lt2>
        <a:srgbClr val="EEECE1"/>
      </a:lt2>
      <a:accent1>
        <a:srgbClr val="005E95"/>
      </a:accent1>
      <a:accent2>
        <a:srgbClr val="006BAC"/>
      </a:accent2>
      <a:accent3>
        <a:srgbClr val="4436C6"/>
      </a:accent3>
      <a:accent4>
        <a:srgbClr val="005B60"/>
      </a:accent4>
      <a:accent5>
        <a:srgbClr val="8B7765"/>
      </a:accent5>
      <a:accent6>
        <a:srgbClr val="530D0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ISB PowerPoint Template - 2012 - V1.0</Template>
  <Application>Microsoft Office PowerPoint</Application>
  <PresentationFormat>Widescreen</PresentationFormat>
  <Slides>27</Slides>
  <Notes>19</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ISB PowerPoint Template - 2012 - V1.0</vt:lpstr>
      <vt:lpstr>General Management Programme</vt:lpstr>
      <vt:lpstr>Agenda</vt:lpstr>
      <vt:lpstr>ISB’s Vision</vt:lpstr>
      <vt:lpstr>ISB Today</vt:lpstr>
      <vt:lpstr>Accreditations and Affiliations</vt:lpstr>
      <vt:lpstr>One School. Two Campuses</vt:lpstr>
      <vt:lpstr>Centres of Excellence</vt:lpstr>
      <vt:lpstr>Faculty Overview</vt:lpstr>
      <vt:lpstr>Executive Education at ISB</vt:lpstr>
      <vt:lpstr>PowerPoint Presentation</vt:lpstr>
      <vt:lpstr>Executive Education Clients</vt:lpstr>
      <vt:lpstr>PowerPoint Presentation</vt:lpstr>
      <vt:lpstr>General Management Programme, Batch 7</vt:lpstr>
      <vt:lpstr>Programme Modules</vt:lpstr>
      <vt:lpstr>PowerPoint Presentation</vt:lpstr>
      <vt:lpstr>PowerPoint Presentation</vt:lpstr>
      <vt:lpstr>Programme Faculty</vt:lpstr>
      <vt:lpstr>Programme Faculty</vt:lpstr>
      <vt:lpstr>Programme Faculty</vt:lpstr>
      <vt:lpstr>Cohort Profile</vt:lpstr>
      <vt:lpstr>Cohort Profile</vt:lpstr>
      <vt:lpstr>Connect Opportunities</vt:lpstr>
      <vt:lpstr>Learning Management System</vt:lpstr>
      <vt:lpstr>Additional Details</vt:lpstr>
      <vt:lpstr>PowerPoint Presentation</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ISB PowerPoint Template</dc:title>
  <dc:creator>10279</dc:creator>
  <cp:revision>1</cp:revision>
  <dcterms:created xsi:type="dcterms:W3CDTF">2014-11-17T06:01:19Z</dcterms:created>
  <dcterms:modified xsi:type="dcterms:W3CDTF">2023-05-03T13:26:17Z</dcterms:modified>
</cp:coreProperties>
</file>